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3104813" cy="18542000"/>
  <p:notesSz cx="3143250" cy="48704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3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505036" algn="l" rtl="0" fontAlgn="base">
      <a:spcBef>
        <a:spcPct val="0"/>
      </a:spcBef>
      <a:spcAft>
        <a:spcPct val="0"/>
      </a:spcAft>
      <a:defRPr kumimoji="1" sz="33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010073" algn="l" rtl="0" fontAlgn="base">
      <a:spcBef>
        <a:spcPct val="0"/>
      </a:spcBef>
      <a:spcAft>
        <a:spcPct val="0"/>
      </a:spcAft>
      <a:defRPr kumimoji="1" sz="33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515109" algn="l" rtl="0" fontAlgn="base">
      <a:spcBef>
        <a:spcPct val="0"/>
      </a:spcBef>
      <a:spcAft>
        <a:spcPct val="0"/>
      </a:spcAft>
      <a:defRPr kumimoji="1" sz="33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020145" algn="l" rtl="0" fontAlgn="base">
      <a:spcBef>
        <a:spcPct val="0"/>
      </a:spcBef>
      <a:spcAft>
        <a:spcPct val="0"/>
      </a:spcAft>
      <a:defRPr kumimoji="1" sz="33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525181" algn="l" defTabSz="1010073" rtl="0" eaLnBrk="1" latinLnBrk="0" hangingPunct="1">
      <a:defRPr kumimoji="1" sz="33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3030218" algn="l" defTabSz="1010073" rtl="0" eaLnBrk="1" latinLnBrk="0" hangingPunct="1">
      <a:defRPr kumimoji="1" sz="33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535254" algn="l" defTabSz="1010073" rtl="0" eaLnBrk="1" latinLnBrk="0" hangingPunct="1">
      <a:defRPr kumimoji="1" sz="33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4040291" algn="l" defTabSz="1010073" rtl="0" eaLnBrk="1" latinLnBrk="0" hangingPunct="1">
      <a:defRPr kumimoji="1" sz="33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24" d="100"/>
          <a:sy n="24" d="100"/>
        </p:scale>
        <p:origin x="-2022" y="-120"/>
      </p:cViewPr>
      <p:guideLst>
        <p:guide orient="horz" pos="5840"/>
        <p:guide pos="413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781175" y="0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365125"/>
            <a:ext cx="1292225" cy="1827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14325" y="2312988"/>
            <a:ext cx="2514600" cy="219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625975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781175" y="4625975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4096B2-22E6-400B-9B9E-01741246DFD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483981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505036" algn="l" rtl="0" fontAlgn="base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1010073" algn="l" rtl="0" fontAlgn="base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515109" algn="l" rtl="0" fontAlgn="base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2020145" algn="l" rtl="0" fontAlgn="base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525181" algn="l" defTabSz="101007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3030218" algn="l" defTabSz="101007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535254" algn="l" defTabSz="101007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4040291" algn="l" defTabSz="101007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11E5A3-C30E-4518-8C08-5CCFEECC9975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365125"/>
            <a:ext cx="1292225" cy="1827213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2474" y="5759584"/>
            <a:ext cx="11139869" cy="39746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64944" y="10507005"/>
            <a:ext cx="9174926" cy="4737689"/>
          </a:xfrm>
        </p:spPr>
        <p:txBody>
          <a:bodyPr/>
          <a:lstStyle>
            <a:lvl1pPr marL="0" indent="0" algn="ctr">
              <a:buNone/>
              <a:defRPr/>
            </a:lvl1pPr>
            <a:lvl2pPr marL="505036" indent="0" algn="ctr">
              <a:buNone/>
              <a:defRPr/>
            </a:lvl2pPr>
            <a:lvl3pPr marL="1010073" indent="0" algn="ctr">
              <a:buNone/>
              <a:defRPr/>
            </a:lvl3pPr>
            <a:lvl4pPr marL="1515109" indent="0" algn="ctr">
              <a:buNone/>
              <a:defRPr/>
            </a:lvl4pPr>
            <a:lvl5pPr marL="2020145" indent="0" algn="ctr">
              <a:buNone/>
              <a:defRPr/>
            </a:lvl5pPr>
            <a:lvl6pPr marL="2525181" indent="0" algn="ctr">
              <a:buNone/>
              <a:defRPr/>
            </a:lvl6pPr>
            <a:lvl7pPr marL="3030218" indent="0" algn="ctr">
              <a:buNone/>
              <a:defRPr/>
            </a:lvl7pPr>
            <a:lvl8pPr marL="3535254" indent="0" algn="ctr">
              <a:buNone/>
              <a:defRPr/>
            </a:lvl8pPr>
            <a:lvl9pPr marL="4040291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40B38-0F2E-45AB-AA04-BFD3E557A4B6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47290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C3651-49A0-4960-9466-68DE90641E74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47342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503713" y="745497"/>
            <a:ext cx="2949361" cy="1582084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51740" y="745497"/>
            <a:ext cx="8665208" cy="1582084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85EA6-CFAB-42F8-A9AB-3E7198ACE1F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92783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D26A1-2060-466F-85B4-04D1D3B74374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70542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35001" y="11914297"/>
            <a:ext cx="11139869" cy="3682707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35001" y="7859816"/>
            <a:ext cx="11139869" cy="405448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5036" indent="0">
              <a:buNone/>
              <a:defRPr sz="2000"/>
            </a:lvl2pPr>
            <a:lvl3pPr marL="1010073" indent="0">
              <a:buNone/>
              <a:defRPr sz="1700"/>
            </a:lvl3pPr>
            <a:lvl4pPr marL="1515109" indent="0">
              <a:buNone/>
              <a:defRPr sz="1500"/>
            </a:lvl4pPr>
            <a:lvl5pPr marL="2020145" indent="0">
              <a:buNone/>
              <a:defRPr sz="1500"/>
            </a:lvl5pPr>
            <a:lvl6pPr marL="2525181" indent="0">
              <a:buNone/>
              <a:defRPr sz="1500"/>
            </a:lvl6pPr>
            <a:lvl7pPr marL="3030218" indent="0">
              <a:buNone/>
              <a:defRPr sz="1500"/>
            </a:lvl7pPr>
            <a:lvl8pPr marL="3535254" indent="0">
              <a:buNone/>
              <a:defRPr sz="1500"/>
            </a:lvl8pPr>
            <a:lvl9pPr marL="4040291" indent="0">
              <a:buNone/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A7497-BCB8-431C-8E14-DA60CD3C798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25397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51742" y="4330880"/>
            <a:ext cx="5807284" cy="1223546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645792" y="4330880"/>
            <a:ext cx="5807285" cy="1223546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7A840-F4FA-4E09-B663-1F5BFFA0E4BA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66285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5632" y="741603"/>
            <a:ext cx="11793553" cy="309098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55632" y="4149858"/>
            <a:ext cx="5789776" cy="173040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5036" indent="0">
              <a:buNone/>
              <a:defRPr sz="2200" b="1"/>
            </a:lvl2pPr>
            <a:lvl3pPr marL="1010073" indent="0">
              <a:buNone/>
              <a:defRPr sz="2000" b="1"/>
            </a:lvl3pPr>
            <a:lvl4pPr marL="1515109" indent="0">
              <a:buNone/>
              <a:defRPr sz="1700" b="1"/>
            </a:lvl4pPr>
            <a:lvl5pPr marL="2020145" indent="0">
              <a:buNone/>
              <a:defRPr sz="1700" b="1"/>
            </a:lvl5pPr>
            <a:lvl6pPr marL="2525181" indent="0">
              <a:buNone/>
              <a:defRPr sz="1700" b="1"/>
            </a:lvl6pPr>
            <a:lvl7pPr marL="3030218" indent="0">
              <a:buNone/>
              <a:defRPr sz="1700" b="1"/>
            </a:lvl7pPr>
            <a:lvl8pPr marL="3535254" indent="0">
              <a:buNone/>
              <a:defRPr sz="1700" b="1"/>
            </a:lvl8pPr>
            <a:lvl9pPr marL="4040291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5632" y="5880263"/>
            <a:ext cx="5789776" cy="1068218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57463" y="4149858"/>
            <a:ext cx="5791721" cy="173040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5036" indent="0">
              <a:buNone/>
              <a:defRPr sz="2200" b="1"/>
            </a:lvl2pPr>
            <a:lvl3pPr marL="1010073" indent="0">
              <a:buNone/>
              <a:defRPr sz="2000" b="1"/>
            </a:lvl3pPr>
            <a:lvl4pPr marL="1515109" indent="0">
              <a:buNone/>
              <a:defRPr sz="1700" b="1"/>
            </a:lvl4pPr>
            <a:lvl5pPr marL="2020145" indent="0">
              <a:buNone/>
              <a:defRPr sz="1700" b="1"/>
            </a:lvl5pPr>
            <a:lvl6pPr marL="2525181" indent="0">
              <a:buNone/>
              <a:defRPr sz="1700" b="1"/>
            </a:lvl6pPr>
            <a:lvl7pPr marL="3030218" indent="0">
              <a:buNone/>
              <a:defRPr sz="1700" b="1"/>
            </a:lvl7pPr>
            <a:lvl8pPr marL="3535254" indent="0">
              <a:buNone/>
              <a:defRPr sz="1700" b="1"/>
            </a:lvl8pPr>
            <a:lvl9pPr marL="4040291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657463" y="5880263"/>
            <a:ext cx="5791721" cy="1068218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21CC2-09BD-42CA-AE71-FC927909BA7F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427045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9DAF3-596F-4606-8DB8-AEFAF80287BC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77036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8D5C3-CAB3-4828-861C-A3F228B0F9D5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85725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5632" y="737711"/>
            <a:ext cx="4311203" cy="31415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24418" y="737711"/>
            <a:ext cx="7324766" cy="1582473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55632" y="3879301"/>
            <a:ext cx="4311203" cy="12683148"/>
          </a:xfrm>
        </p:spPr>
        <p:txBody>
          <a:bodyPr/>
          <a:lstStyle>
            <a:lvl1pPr marL="0" indent="0">
              <a:buNone/>
              <a:defRPr sz="1500"/>
            </a:lvl1pPr>
            <a:lvl2pPr marL="505036" indent="0">
              <a:buNone/>
              <a:defRPr sz="1300"/>
            </a:lvl2pPr>
            <a:lvl3pPr marL="1010073" indent="0">
              <a:buNone/>
              <a:defRPr sz="1100"/>
            </a:lvl3pPr>
            <a:lvl4pPr marL="1515109" indent="0">
              <a:buNone/>
              <a:defRPr sz="1000"/>
            </a:lvl4pPr>
            <a:lvl5pPr marL="2020145" indent="0">
              <a:buNone/>
              <a:defRPr sz="1000"/>
            </a:lvl5pPr>
            <a:lvl6pPr marL="2525181" indent="0">
              <a:buNone/>
              <a:defRPr sz="1000"/>
            </a:lvl6pPr>
            <a:lvl7pPr marL="3030218" indent="0">
              <a:buNone/>
              <a:defRPr sz="1000"/>
            </a:lvl7pPr>
            <a:lvl8pPr marL="3535254" indent="0">
              <a:buNone/>
              <a:defRPr sz="1000"/>
            </a:lvl8pPr>
            <a:lvl9pPr marL="4040291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0BF23-5F98-497D-B17E-441BA1FE419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69480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68048" y="12979012"/>
            <a:ext cx="7863666" cy="15318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68048" y="1656441"/>
            <a:ext cx="7863666" cy="11125978"/>
          </a:xfrm>
        </p:spPr>
        <p:txBody>
          <a:bodyPr/>
          <a:lstStyle>
            <a:lvl1pPr marL="0" indent="0">
              <a:buNone/>
              <a:defRPr sz="3500"/>
            </a:lvl1pPr>
            <a:lvl2pPr marL="505036" indent="0">
              <a:buNone/>
              <a:defRPr sz="3100"/>
            </a:lvl2pPr>
            <a:lvl3pPr marL="1010073" indent="0">
              <a:buNone/>
              <a:defRPr sz="2700"/>
            </a:lvl3pPr>
            <a:lvl4pPr marL="1515109" indent="0">
              <a:buNone/>
              <a:defRPr sz="2200"/>
            </a:lvl4pPr>
            <a:lvl5pPr marL="2020145" indent="0">
              <a:buNone/>
              <a:defRPr sz="2200"/>
            </a:lvl5pPr>
            <a:lvl6pPr marL="2525181" indent="0">
              <a:buNone/>
              <a:defRPr sz="2200"/>
            </a:lvl6pPr>
            <a:lvl7pPr marL="3030218" indent="0">
              <a:buNone/>
              <a:defRPr sz="2200"/>
            </a:lvl7pPr>
            <a:lvl8pPr marL="3535254" indent="0">
              <a:buNone/>
              <a:defRPr sz="2200"/>
            </a:lvl8pPr>
            <a:lvl9pPr marL="4040291" indent="0">
              <a:buNone/>
              <a:defRPr sz="22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68048" y="14510878"/>
            <a:ext cx="7863666" cy="2176146"/>
          </a:xfrm>
        </p:spPr>
        <p:txBody>
          <a:bodyPr/>
          <a:lstStyle>
            <a:lvl1pPr marL="0" indent="0">
              <a:buNone/>
              <a:defRPr sz="1500"/>
            </a:lvl1pPr>
            <a:lvl2pPr marL="505036" indent="0">
              <a:buNone/>
              <a:defRPr sz="1300"/>
            </a:lvl2pPr>
            <a:lvl3pPr marL="1010073" indent="0">
              <a:buNone/>
              <a:defRPr sz="1100"/>
            </a:lvl3pPr>
            <a:lvl4pPr marL="1515109" indent="0">
              <a:buNone/>
              <a:defRPr sz="1000"/>
            </a:lvl4pPr>
            <a:lvl5pPr marL="2020145" indent="0">
              <a:buNone/>
              <a:defRPr sz="1000"/>
            </a:lvl5pPr>
            <a:lvl6pPr marL="2525181" indent="0">
              <a:buNone/>
              <a:defRPr sz="1000"/>
            </a:lvl6pPr>
            <a:lvl7pPr marL="3030218" indent="0">
              <a:buNone/>
              <a:defRPr sz="1000"/>
            </a:lvl7pPr>
            <a:lvl8pPr marL="3535254" indent="0">
              <a:buNone/>
              <a:defRPr sz="1000"/>
            </a:lvl8pPr>
            <a:lvl9pPr marL="4040291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5DD16-F6C6-4A7B-A00D-17621385DDBB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40346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1741" y="745496"/>
            <a:ext cx="11801336" cy="3090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62901" tIns="81451" rIns="162901" bIns="814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1741" y="4330880"/>
            <a:ext cx="11801336" cy="1223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62901" tIns="81451" rIns="162901" bIns="814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1740" y="16889455"/>
            <a:ext cx="3058308" cy="12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62901" tIns="81451" rIns="162901" bIns="81451" numCol="1" anchor="t" anchorCtr="0" compatLnSpc="1">
            <a:prstTxWarp prst="textNoShape">
              <a:avLst/>
            </a:prstTxWarp>
          </a:bodyPr>
          <a:lstStyle>
            <a:lvl1pPr defTabSz="1627339">
              <a:defRPr sz="28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572" y="16889455"/>
            <a:ext cx="4151673" cy="12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62901" tIns="81451" rIns="162901" bIns="81451" numCol="1" anchor="t" anchorCtr="0" compatLnSpc="1">
            <a:prstTxWarp prst="textNoShape">
              <a:avLst/>
            </a:prstTxWarp>
          </a:bodyPr>
          <a:lstStyle>
            <a:lvl1pPr algn="ctr" defTabSz="1627339">
              <a:defRPr sz="28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94767" y="16889455"/>
            <a:ext cx="3058308" cy="12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62901" tIns="81451" rIns="162901" bIns="81451" numCol="1" anchor="t" anchorCtr="0" compatLnSpc="1">
            <a:prstTxWarp prst="textNoShape">
              <a:avLst/>
            </a:prstTxWarp>
          </a:bodyPr>
          <a:lstStyle>
            <a:lvl1pPr algn="r" defTabSz="1627339">
              <a:defRPr sz="2800"/>
            </a:lvl1pPr>
          </a:lstStyle>
          <a:p>
            <a:fld id="{800A9DA1-850D-49C6-8284-77BFDAA87BD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27339" rtl="0" fontAlgn="base">
        <a:spcBef>
          <a:spcPct val="0"/>
        </a:spcBef>
        <a:spcAft>
          <a:spcPct val="0"/>
        </a:spcAft>
        <a:defRPr kumimoji="1" sz="7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627339" rtl="0" fontAlgn="base">
        <a:spcBef>
          <a:spcPct val="0"/>
        </a:spcBef>
        <a:spcAft>
          <a:spcPct val="0"/>
        </a:spcAft>
        <a:defRPr kumimoji="1" sz="77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1627339" rtl="0" fontAlgn="base">
        <a:spcBef>
          <a:spcPct val="0"/>
        </a:spcBef>
        <a:spcAft>
          <a:spcPct val="0"/>
        </a:spcAft>
        <a:defRPr kumimoji="1" sz="77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1627339" rtl="0" fontAlgn="base">
        <a:spcBef>
          <a:spcPct val="0"/>
        </a:spcBef>
        <a:spcAft>
          <a:spcPct val="0"/>
        </a:spcAft>
        <a:defRPr kumimoji="1" sz="77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1627339" rtl="0" fontAlgn="base">
        <a:spcBef>
          <a:spcPct val="0"/>
        </a:spcBef>
        <a:spcAft>
          <a:spcPct val="0"/>
        </a:spcAft>
        <a:defRPr kumimoji="1" sz="7700">
          <a:solidFill>
            <a:schemeClr val="tx2"/>
          </a:solidFill>
          <a:latin typeface="Arial" charset="0"/>
          <a:ea typeface="ＭＳ Ｐゴシック" charset="-128"/>
        </a:defRPr>
      </a:lvl5pPr>
      <a:lvl6pPr marL="505036" algn="ctr" defTabSz="1627339" rtl="0" fontAlgn="base">
        <a:spcBef>
          <a:spcPct val="0"/>
        </a:spcBef>
        <a:spcAft>
          <a:spcPct val="0"/>
        </a:spcAft>
        <a:defRPr kumimoji="1" sz="7700">
          <a:solidFill>
            <a:schemeClr val="tx2"/>
          </a:solidFill>
          <a:latin typeface="Arial" charset="0"/>
          <a:ea typeface="ＭＳ Ｐゴシック" charset="-128"/>
        </a:defRPr>
      </a:lvl6pPr>
      <a:lvl7pPr marL="1010073" algn="ctr" defTabSz="1627339" rtl="0" fontAlgn="base">
        <a:spcBef>
          <a:spcPct val="0"/>
        </a:spcBef>
        <a:spcAft>
          <a:spcPct val="0"/>
        </a:spcAft>
        <a:defRPr kumimoji="1" sz="7700">
          <a:solidFill>
            <a:schemeClr val="tx2"/>
          </a:solidFill>
          <a:latin typeface="Arial" charset="0"/>
          <a:ea typeface="ＭＳ Ｐゴシック" charset="-128"/>
        </a:defRPr>
      </a:lvl7pPr>
      <a:lvl8pPr marL="1515109" algn="ctr" defTabSz="1627339" rtl="0" fontAlgn="base">
        <a:spcBef>
          <a:spcPct val="0"/>
        </a:spcBef>
        <a:spcAft>
          <a:spcPct val="0"/>
        </a:spcAft>
        <a:defRPr kumimoji="1" sz="7700">
          <a:solidFill>
            <a:schemeClr val="tx2"/>
          </a:solidFill>
          <a:latin typeface="Arial" charset="0"/>
          <a:ea typeface="ＭＳ Ｐゴシック" charset="-128"/>
        </a:defRPr>
      </a:lvl8pPr>
      <a:lvl9pPr marL="2020145" algn="ctr" defTabSz="1627339" rtl="0" fontAlgn="base">
        <a:spcBef>
          <a:spcPct val="0"/>
        </a:spcBef>
        <a:spcAft>
          <a:spcPct val="0"/>
        </a:spcAft>
        <a:defRPr kumimoji="1" sz="77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612006" indent="-612006" algn="l" defTabSz="1627339" rtl="0" fontAlgn="base">
        <a:spcBef>
          <a:spcPct val="20000"/>
        </a:spcBef>
        <a:spcAft>
          <a:spcPct val="0"/>
        </a:spcAft>
        <a:buChar char="•"/>
        <a:defRPr kumimoji="1" sz="6000">
          <a:solidFill>
            <a:schemeClr val="tx1"/>
          </a:solidFill>
          <a:latin typeface="+mn-lt"/>
          <a:ea typeface="+mn-ea"/>
          <a:cs typeface="+mn-cs"/>
        </a:defRPr>
      </a:lvl1pPr>
      <a:lvl2pPr marL="1327474" indent="-508543" algn="l" defTabSz="1627339" rtl="0" fontAlgn="base">
        <a:spcBef>
          <a:spcPct val="20000"/>
        </a:spcBef>
        <a:spcAft>
          <a:spcPct val="0"/>
        </a:spcAft>
        <a:buChar char="–"/>
        <a:defRPr kumimoji="1" sz="5000">
          <a:solidFill>
            <a:schemeClr val="tx1"/>
          </a:solidFill>
          <a:latin typeface="+mn-lt"/>
          <a:ea typeface="+mn-ea"/>
        </a:defRPr>
      </a:lvl2pPr>
      <a:lvl3pPr marL="2032420" indent="-405082" algn="l" defTabSz="1627339" rtl="0" fontAlgn="base">
        <a:spcBef>
          <a:spcPct val="20000"/>
        </a:spcBef>
        <a:spcAft>
          <a:spcPct val="0"/>
        </a:spcAft>
        <a:buChar char="•"/>
        <a:defRPr kumimoji="1" sz="4400">
          <a:solidFill>
            <a:schemeClr val="tx1"/>
          </a:solidFill>
          <a:latin typeface="+mn-lt"/>
          <a:ea typeface="+mn-ea"/>
        </a:defRPr>
      </a:lvl3pPr>
      <a:lvl4pPr marL="2851351" indent="-405082" algn="l" defTabSz="1627339" rtl="0" fontAlgn="base">
        <a:spcBef>
          <a:spcPct val="20000"/>
        </a:spcBef>
        <a:spcAft>
          <a:spcPct val="0"/>
        </a:spcAft>
        <a:buChar char="–"/>
        <a:defRPr kumimoji="1" sz="3900">
          <a:solidFill>
            <a:schemeClr val="tx1"/>
          </a:solidFill>
          <a:latin typeface="+mn-lt"/>
          <a:ea typeface="+mn-ea"/>
        </a:defRPr>
      </a:lvl4pPr>
      <a:lvl5pPr marL="3668527" indent="-412096" algn="l" defTabSz="1627339" rtl="0" fontAlgn="base">
        <a:spcBef>
          <a:spcPct val="20000"/>
        </a:spcBef>
        <a:spcAft>
          <a:spcPct val="0"/>
        </a:spcAft>
        <a:buChar char="»"/>
        <a:defRPr kumimoji="1" sz="3900">
          <a:solidFill>
            <a:schemeClr val="tx1"/>
          </a:solidFill>
          <a:latin typeface="+mn-lt"/>
          <a:ea typeface="+mn-ea"/>
        </a:defRPr>
      </a:lvl5pPr>
      <a:lvl6pPr marL="4173564" indent="-412096" algn="l" defTabSz="1627339" rtl="0" fontAlgn="base">
        <a:spcBef>
          <a:spcPct val="20000"/>
        </a:spcBef>
        <a:spcAft>
          <a:spcPct val="0"/>
        </a:spcAft>
        <a:buChar char="»"/>
        <a:defRPr kumimoji="1" sz="3900">
          <a:solidFill>
            <a:schemeClr val="tx1"/>
          </a:solidFill>
          <a:latin typeface="+mn-lt"/>
          <a:ea typeface="+mn-ea"/>
        </a:defRPr>
      </a:lvl6pPr>
      <a:lvl7pPr marL="4678600" indent="-412096" algn="l" defTabSz="1627339" rtl="0" fontAlgn="base">
        <a:spcBef>
          <a:spcPct val="20000"/>
        </a:spcBef>
        <a:spcAft>
          <a:spcPct val="0"/>
        </a:spcAft>
        <a:buChar char="»"/>
        <a:defRPr kumimoji="1" sz="3900">
          <a:solidFill>
            <a:schemeClr val="tx1"/>
          </a:solidFill>
          <a:latin typeface="+mn-lt"/>
          <a:ea typeface="+mn-ea"/>
        </a:defRPr>
      </a:lvl7pPr>
      <a:lvl8pPr marL="5183636" indent="-412096" algn="l" defTabSz="1627339" rtl="0" fontAlgn="base">
        <a:spcBef>
          <a:spcPct val="20000"/>
        </a:spcBef>
        <a:spcAft>
          <a:spcPct val="0"/>
        </a:spcAft>
        <a:buChar char="»"/>
        <a:defRPr kumimoji="1" sz="3900">
          <a:solidFill>
            <a:schemeClr val="tx1"/>
          </a:solidFill>
          <a:latin typeface="+mn-lt"/>
          <a:ea typeface="+mn-ea"/>
        </a:defRPr>
      </a:lvl8pPr>
      <a:lvl9pPr marL="5688673" indent="-412096" algn="l" defTabSz="1627339" rtl="0" fontAlgn="base">
        <a:spcBef>
          <a:spcPct val="20000"/>
        </a:spcBef>
        <a:spcAft>
          <a:spcPct val="0"/>
        </a:spcAft>
        <a:buChar char="»"/>
        <a:defRPr kumimoji="1" sz="3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01007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5036" algn="l" defTabSz="101007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0073" algn="l" defTabSz="101007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5109" algn="l" defTabSz="101007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0145" algn="l" defTabSz="101007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5181" algn="l" defTabSz="101007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0218" algn="l" defTabSz="101007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35254" algn="l" defTabSz="101007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40291" algn="l" defTabSz="101007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777506" y="2899558"/>
            <a:ext cx="9583076" cy="7706900"/>
          </a:xfrm>
          <a:prstGeom prst="rect">
            <a:avLst/>
          </a:prstGeom>
        </p:spPr>
        <p:txBody>
          <a:bodyPr wrap="square" lIns="101008" tIns="50503" rIns="101008" bIns="50503">
            <a:spAutoFit/>
          </a:bodyPr>
          <a:lstStyle/>
          <a:p>
            <a:r>
              <a:rPr lang="ja-JP" altLang="en-US" dirty="0" smtClean="0"/>
              <a:t>入稿前チェック</a:t>
            </a:r>
          </a:p>
          <a:p>
            <a:endParaRPr lang="ja-JP" altLang="en-US" dirty="0" smtClean="0"/>
          </a:p>
          <a:p>
            <a:endParaRPr lang="ja-JP" altLang="en-US" dirty="0" smtClean="0"/>
          </a:p>
          <a:p>
            <a:r>
              <a:rPr lang="ja-JP" altLang="en-US" dirty="0" smtClean="0"/>
              <a:t>■こちらのテンプレートは</a:t>
            </a:r>
            <a:r>
              <a:rPr lang="en-US" altLang="ja-JP" dirty="0" smtClean="0"/>
              <a:t>B1</a:t>
            </a:r>
            <a:r>
              <a:rPr lang="ja-JP" altLang="en-US" dirty="0" smtClean="0"/>
              <a:t>サイズ用テンプレートになります。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■画像は解像度の高いものをご使用ください。</a:t>
            </a:r>
          </a:p>
          <a:p>
            <a:r>
              <a:rPr lang="ja-JP" altLang="en-US" dirty="0" smtClean="0"/>
              <a:t>解像度が低いものは拡大印刷の際、仕上がりが粗くなります。</a:t>
            </a:r>
          </a:p>
          <a:p>
            <a:r>
              <a:rPr lang="en-US" dirty="0" smtClean="0"/>
              <a:t> </a:t>
            </a:r>
            <a:endParaRPr lang="ja-JP" altLang="en-US" dirty="0" smtClean="0"/>
          </a:p>
          <a:p>
            <a:r>
              <a:rPr lang="ja-JP" altLang="en-US" dirty="0" smtClean="0"/>
              <a:t>■入稿用データの保存</a:t>
            </a:r>
          </a:p>
          <a:p>
            <a:r>
              <a:rPr lang="en-US" dirty="0" smtClean="0"/>
              <a:t>PDF</a:t>
            </a:r>
            <a:r>
              <a:rPr lang="ja-JP" altLang="en-US" dirty="0" smtClean="0"/>
              <a:t>形式で保存。　「名前を付けて保存」　から、　</a:t>
            </a:r>
            <a:r>
              <a:rPr lang="en-US" dirty="0" smtClean="0"/>
              <a:t>Adobe PDF </a:t>
            </a:r>
            <a:r>
              <a:rPr lang="ja-JP" altLang="en-US" dirty="0" smtClean="0"/>
              <a:t>を選択します。</a:t>
            </a:r>
          </a:p>
          <a:p>
            <a:r>
              <a:rPr lang="ja-JP" altLang="en-US" dirty="0" smtClean="0"/>
              <a:t>保存した</a:t>
            </a:r>
            <a:r>
              <a:rPr lang="en-US" dirty="0" smtClean="0"/>
              <a:t>PDF</a:t>
            </a:r>
            <a:r>
              <a:rPr lang="ja-JP" altLang="en-US" dirty="0" smtClean="0"/>
              <a:t>ファイルを開いて、左下でサイズの確認をしてください。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3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3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40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G0321</dc:creator>
  <cp:lastModifiedBy>netdepop_op</cp:lastModifiedBy>
  <cp:revision>12</cp:revision>
  <dcterms:created xsi:type="dcterms:W3CDTF">2011-04-13T05:25:09Z</dcterms:created>
  <dcterms:modified xsi:type="dcterms:W3CDTF">2020-01-16T04:22:54Z</dcterms:modified>
</cp:coreProperties>
</file>