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542000" cy="26211213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714171" algn="l" rtl="0" fontAlgn="base">
      <a:spcBef>
        <a:spcPct val="0"/>
      </a:spcBef>
      <a:spcAft>
        <a:spcPct val="0"/>
      </a:spcAft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428344" algn="l" rtl="0" fontAlgn="base">
      <a:spcBef>
        <a:spcPct val="0"/>
      </a:spcBef>
      <a:spcAft>
        <a:spcPct val="0"/>
      </a:spcAft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2142516" algn="l" rtl="0" fontAlgn="base">
      <a:spcBef>
        <a:spcPct val="0"/>
      </a:spcBef>
      <a:spcAft>
        <a:spcPct val="0"/>
      </a:spcAft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856687" algn="l" rtl="0" fontAlgn="base">
      <a:spcBef>
        <a:spcPct val="0"/>
      </a:spcBef>
      <a:spcAft>
        <a:spcPct val="0"/>
      </a:spcAft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70858" algn="l" defTabSz="1428344" rtl="0" eaLnBrk="1" latinLnBrk="0" hangingPunct="1"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85031" algn="l" defTabSz="1428344" rtl="0" eaLnBrk="1" latinLnBrk="0" hangingPunct="1"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99203" algn="l" defTabSz="1428344" rtl="0" eaLnBrk="1" latinLnBrk="0" hangingPunct="1"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713376" algn="l" defTabSz="1428344" rtl="0" eaLnBrk="1" latinLnBrk="0" hangingPunct="1">
      <a:defRPr kumimoji="1" sz="47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7" d="100"/>
          <a:sy n="17" d="100"/>
        </p:scale>
        <p:origin x="-2040" y="-144"/>
      </p:cViewPr>
      <p:guideLst>
        <p:guide orient="horz" pos="8256"/>
        <p:guide pos="58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714171" algn="l" rtl="0" fontAlgn="base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1428344" algn="l" rtl="0" fontAlgn="base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2142516" algn="l" rtl="0" fontAlgn="base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2856687" algn="l" rtl="0" fontAlgn="base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3570858" algn="l" defTabSz="142834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85031" algn="l" defTabSz="142834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99203" algn="l" defTabSz="142834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713376" algn="l" defTabSz="142834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0103" y="8141824"/>
            <a:ext cx="15761801" cy="561865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80199" y="14852840"/>
            <a:ext cx="12981603" cy="6697259"/>
          </a:xfrm>
        </p:spPr>
        <p:txBody>
          <a:bodyPr/>
          <a:lstStyle>
            <a:lvl1pPr marL="0" indent="0" algn="ctr">
              <a:buNone/>
              <a:defRPr/>
            </a:lvl1pPr>
            <a:lvl2pPr marL="714171" indent="0" algn="ctr">
              <a:buNone/>
              <a:defRPr/>
            </a:lvl2pPr>
            <a:lvl3pPr marL="1428344" indent="0" algn="ctr">
              <a:buNone/>
              <a:defRPr/>
            </a:lvl3pPr>
            <a:lvl4pPr marL="2142516" indent="0" algn="ctr">
              <a:buNone/>
              <a:defRPr/>
            </a:lvl4pPr>
            <a:lvl5pPr marL="2856687" indent="0" algn="ctr">
              <a:buNone/>
              <a:defRPr/>
            </a:lvl5pPr>
            <a:lvl6pPr marL="3570858" indent="0" algn="ctr">
              <a:buNone/>
              <a:defRPr/>
            </a:lvl6pPr>
            <a:lvl7pPr marL="4285031" indent="0" algn="ctr">
              <a:buNone/>
              <a:defRPr/>
            </a:lvl7pPr>
            <a:lvl8pPr marL="4999203" indent="0" algn="ctr">
              <a:buNone/>
              <a:defRPr/>
            </a:lvl8pPr>
            <a:lvl9pPr marL="5713376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446804" y="1053845"/>
            <a:ext cx="4173051" cy="2236455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22147" y="1053845"/>
            <a:ext cx="12260403" cy="2236455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64423" y="16842206"/>
            <a:ext cx="15761801" cy="5205923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64423" y="11110738"/>
            <a:ext cx="15761801" cy="573146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4171" indent="0">
              <a:buNone/>
              <a:defRPr sz="2800"/>
            </a:lvl2pPr>
            <a:lvl3pPr marL="1428344" indent="0">
              <a:buNone/>
              <a:defRPr sz="2400"/>
            </a:lvl3pPr>
            <a:lvl4pPr marL="2142516" indent="0">
              <a:buNone/>
              <a:defRPr sz="2100"/>
            </a:lvl4pPr>
            <a:lvl5pPr marL="2856687" indent="0">
              <a:buNone/>
              <a:defRPr sz="2100"/>
            </a:lvl5pPr>
            <a:lvl6pPr marL="3570858" indent="0">
              <a:buNone/>
              <a:defRPr sz="2100"/>
            </a:lvl6pPr>
            <a:lvl7pPr marL="4285031" indent="0">
              <a:buNone/>
              <a:defRPr sz="2100"/>
            </a:lvl7pPr>
            <a:lvl8pPr marL="4999203" indent="0">
              <a:buNone/>
              <a:defRPr sz="2100"/>
            </a:lvl8pPr>
            <a:lvl9pPr marL="5713376" indent="0">
              <a:buNone/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22150" y="6122189"/>
            <a:ext cx="8216726" cy="17296210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403132" y="6122189"/>
            <a:ext cx="8216728" cy="17296210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7655" y="1048340"/>
            <a:ext cx="16686698" cy="436945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7654" y="5866294"/>
            <a:ext cx="8191954" cy="244612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4171" indent="0">
              <a:buNone/>
              <a:defRPr sz="3100" b="1"/>
            </a:lvl2pPr>
            <a:lvl3pPr marL="1428344" indent="0">
              <a:buNone/>
              <a:defRPr sz="2800" b="1"/>
            </a:lvl3pPr>
            <a:lvl4pPr marL="2142516" indent="0">
              <a:buNone/>
              <a:defRPr sz="2400" b="1"/>
            </a:lvl4pPr>
            <a:lvl5pPr marL="2856687" indent="0">
              <a:buNone/>
              <a:defRPr sz="2400" b="1"/>
            </a:lvl5pPr>
            <a:lvl6pPr marL="3570858" indent="0">
              <a:buNone/>
              <a:defRPr sz="2400" b="1"/>
            </a:lvl6pPr>
            <a:lvl7pPr marL="4285031" indent="0">
              <a:buNone/>
              <a:defRPr sz="2400" b="1"/>
            </a:lvl7pPr>
            <a:lvl8pPr marL="4999203" indent="0">
              <a:buNone/>
              <a:defRPr sz="2400" b="1"/>
            </a:lvl8pPr>
            <a:lvl9pPr marL="5713376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27654" y="8312417"/>
            <a:ext cx="8191954" cy="15100477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419645" y="5866294"/>
            <a:ext cx="8194706" cy="244612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4171" indent="0">
              <a:buNone/>
              <a:defRPr sz="3100" b="1"/>
            </a:lvl2pPr>
            <a:lvl3pPr marL="1428344" indent="0">
              <a:buNone/>
              <a:defRPr sz="2800" b="1"/>
            </a:lvl3pPr>
            <a:lvl4pPr marL="2142516" indent="0">
              <a:buNone/>
              <a:defRPr sz="2400" b="1"/>
            </a:lvl4pPr>
            <a:lvl5pPr marL="2856687" indent="0">
              <a:buNone/>
              <a:defRPr sz="2400" b="1"/>
            </a:lvl5pPr>
            <a:lvl6pPr marL="3570858" indent="0">
              <a:buNone/>
              <a:defRPr sz="2400" b="1"/>
            </a:lvl6pPr>
            <a:lvl7pPr marL="4285031" indent="0">
              <a:buNone/>
              <a:defRPr sz="2400" b="1"/>
            </a:lvl7pPr>
            <a:lvl8pPr marL="4999203" indent="0">
              <a:buNone/>
              <a:defRPr sz="2400" b="1"/>
            </a:lvl8pPr>
            <a:lvl9pPr marL="5713376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419645" y="8312417"/>
            <a:ext cx="8194706" cy="15100477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7655" y="1042838"/>
            <a:ext cx="6099921" cy="4440993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0539" y="1042838"/>
            <a:ext cx="10363811" cy="22370056"/>
          </a:xfrm>
        </p:spPr>
        <p:txBody>
          <a:bodyPr/>
          <a:lstStyle>
            <a:lvl1pPr>
              <a:defRPr sz="49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27655" y="5483831"/>
            <a:ext cx="6099921" cy="17929063"/>
          </a:xfrm>
        </p:spPr>
        <p:txBody>
          <a:bodyPr/>
          <a:lstStyle>
            <a:lvl1pPr marL="0" indent="0">
              <a:buNone/>
              <a:defRPr sz="2100"/>
            </a:lvl1pPr>
            <a:lvl2pPr marL="714171" indent="0">
              <a:buNone/>
              <a:defRPr sz="1800"/>
            </a:lvl2pPr>
            <a:lvl3pPr marL="1428344" indent="0">
              <a:buNone/>
              <a:defRPr sz="1600"/>
            </a:lvl3pPr>
            <a:lvl4pPr marL="2142516" indent="0">
              <a:buNone/>
              <a:defRPr sz="1400"/>
            </a:lvl4pPr>
            <a:lvl5pPr marL="2856687" indent="0">
              <a:buNone/>
              <a:defRPr sz="1400"/>
            </a:lvl5pPr>
            <a:lvl6pPr marL="3570858" indent="0">
              <a:buNone/>
              <a:defRPr sz="1400"/>
            </a:lvl6pPr>
            <a:lvl7pPr marL="4285031" indent="0">
              <a:buNone/>
              <a:defRPr sz="1400"/>
            </a:lvl7pPr>
            <a:lvl8pPr marL="4999203" indent="0">
              <a:buNone/>
              <a:defRPr sz="1400"/>
            </a:lvl8pPr>
            <a:lvl9pPr marL="571337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3531" y="18347301"/>
            <a:ext cx="11126301" cy="216546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33531" y="2341566"/>
            <a:ext cx="11126301" cy="15727828"/>
          </a:xfrm>
        </p:spPr>
        <p:txBody>
          <a:bodyPr/>
          <a:lstStyle>
            <a:lvl1pPr marL="0" indent="0">
              <a:buNone/>
              <a:defRPr sz="4900"/>
            </a:lvl1pPr>
            <a:lvl2pPr marL="714171" indent="0">
              <a:buNone/>
              <a:defRPr sz="4400"/>
            </a:lvl2pPr>
            <a:lvl3pPr marL="1428344" indent="0">
              <a:buNone/>
              <a:defRPr sz="3800"/>
            </a:lvl3pPr>
            <a:lvl4pPr marL="2142516" indent="0">
              <a:buNone/>
              <a:defRPr sz="3100"/>
            </a:lvl4pPr>
            <a:lvl5pPr marL="2856687" indent="0">
              <a:buNone/>
              <a:defRPr sz="3100"/>
            </a:lvl5pPr>
            <a:lvl6pPr marL="3570858" indent="0">
              <a:buNone/>
              <a:defRPr sz="3100"/>
            </a:lvl6pPr>
            <a:lvl7pPr marL="4285031" indent="0">
              <a:buNone/>
              <a:defRPr sz="3100"/>
            </a:lvl7pPr>
            <a:lvl8pPr marL="4999203" indent="0">
              <a:buNone/>
              <a:defRPr sz="3100"/>
            </a:lvl8pPr>
            <a:lvl9pPr marL="5713376" indent="0">
              <a:buNone/>
              <a:defRPr sz="31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33531" y="20512767"/>
            <a:ext cx="11126301" cy="3076228"/>
          </a:xfrm>
        </p:spPr>
        <p:txBody>
          <a:bodyPr/>
          <a:lstStyle>
            <a:lvl1pPr marL="0" indent="0">
              <a:buNone/>
              <a:defRPr sz="2100"/>
            </a:lvl1pPr>
            <a:lvl2pPr marL="714171" indent="0">
              <a:buNone/>
              <a:defRPr sz="1800"/>
            </a:lvl2pPr>
            <a:lvl3pPr marL="1428344" indent="0">
              <a:buNone/>
              <a:defRPr sz="1600"/>
            </a:lvl3pPr>
            <a:lvl4pPr marL="2142516" indent="0">
              <a:buNone/>
              <a:defRPr sz="1400"/>
            </a:lvl4pPr>
            <a:lvl5pPr marL="2856687" indent="0">
              <a:buNone/>
              <a:defRPr sz="1400"/>
            </a:lvl5pPr>
            <a:lvl6pPr marL="3570858" indent="0">
              <a:buNone/>
              <a:defRPr sz="1400"/>
            </a:lvl6pPr>
            <a:lvl7pPr marL="4285031" indent="0">
              <a:buNone/>
              <a:defRPr sz="1400"/>
            </a:lvl7pPr>
            <a:lvl8pPr marL="4999203" indent="0">
              <a:buNone/>
              <a:defRPr sz="1400"/>
            </a:lvl8pPr>
            <a:lvl9pPr marL="571337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22149" y="1053843"/>
            <a:ext cx="16697710" cy="4369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0358" tIns="115180" rIns="230358" bIns="1151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2149" y="6122189"/>
            <a:ext cx="16697710" cy="1729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0358" tIns="115180" rIns="230358" bIns="115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2147" y="23875154"/>
            <a:ext cx="4327200" cy="1816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0358" tIns="115180" rIns="230358" bIns="115180" numCol="1" anchor="t" anchorCtr="0" compatLnSpc="1">
            <a:prstTxWarp prst="textNoShape">
              <a:avLst/>
            </a:prstTxWarp>
          </a:bodyPr>
          <a:lstStyle>
            <a:lvl1pPr defTabSz="2301220">
              <a:defRPr sz="40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903" y="23875154"/>
            <a:ext cx="5874202" cy="1816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0358" tIns="115180" rIns="230358" bIns="115180" numCol="1" anchor="t" anchorCtr="0" compatLnSpc="1">
            <a:prstTxWarp prst="textNoShape">
              <a:avLst/>
            </a:prstTxWarp>
          </a:bodyPr>
          <a:lstStyle>
            <a:lvl1pPr algn="ctr" defTabSz="2301220">
              <a:defRPr sz="40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292656" y="23875154"/>
            <a:ext cx="4327200" cy="1816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0358" tIns="115180" rIns="230358" bIns="115180" numCol="1" anchor="t" anchorCtr="0" compatLnSpc="1">
            <a:prstTxWarp prst="textNoShape">
              <a:avLst/>
            </a:prstTxWarp>
          </a:bodyPr>
          <a:lstStyle>
            <a:lvl1pPr algn="r" defTabSz="2301220">
              <a:defRPr sz="40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5pPr>
      <a:lvl6pPr marL="714171"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6pPr>
      <a:lvl7pPr marL="1428344"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7pPr>
      <a:lvl8pPr marL="2142516"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8pPr>
      <a:lvl9pPr marL="2856687" algn="ctr" defTabSz="2301220" rtl="0" fontAlgn="base">
        <a:spcBef>
          <a:spcPct val="0"/>
        </a:spcBef>
        <a:spcAft>
          <a:spcPct val="0"/>
        </a:spcAft>
        <a:defRPr kumimoji="1" sz="109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865438" indent="-865438" algn="l" defTabSz="2301220" rtl="0" fontAlgn="base">
        <a:spcBef>
          <a:spcPct val="20000"/>
        </a:spcBef>
        <a:spcAft>
          <a:spcPct val="0"/>
        </a:spcAft>
        <a:buChar char="•"/>
        <a:defRPr kumimoji="1" sz="8500">
          <a:solidFill>
            <a:schemeClr val="tx1"/>
          </a:solidFill>
          <a:latin typeface="+mn-lt"/>
          <a:ea typeface="+mn-ea"/>
          <a:cs typeface="+mn-cs"/>
        </a:defRPr>
      </a:lvl1pPr>
      <a:lvl2pPr marL="1877181" indent="-719131" algn="l" defTabSz="2301220" rtl="0" fontAlgn="base">
        <a:spcBef>
          <a:spcPct val="20000"/>
        </a:spcBef>
        <a:spcAft>
          <a:spcPct val="0"/>
        </a:spcAft>
        <a:buChar char="–"/>
        <a:defRPr kumimoji="1" sz="7100">
          <a:solidFill>
            <a:schemeClr val="tx1"/>
          </a:solidFill>
          <a:latin typeface="+mn-lt"/>
          <a:ea typeface="+mn-ea"/>
        </a:defRPr>
      </a:lvl2pPr>
      <a:lvl3pPr marL="2874045" indent="-572826" algn="l" defTabSz="2301220" rtl="0" fontAlgn="base">
        <a:spcBef>
          <a:spcPct val="20000"/>
        </a:spcBef>
        <a:spcAft>
          <a:spcPct val="0"/>
        </a:spcAft>
        <a:buChar char="•"/>
        <a:defRPr kumimoji="1" sz="6200">
          <a:solidFill>
            <a:schemeClr val="tx1"/>
          </a:solidFill>
          <a:latin typeface="+mn-lt"/>
          <a:ea typeface="+mn-ea"/>
        </a:defRPr>
      </a:lvl3pPr>
      <a:lvl4pPr marL="4032095" indent="-572826" algn="l" defTabSz="2301220" rtl="0" fontAlgn="base">
        <a:spcBef>
          <a:spcPct val="20000"/>
        </a:spcBef>
        <a:spcAft>
          <a:spcPct val="0"/>
        </a:spcAft>
        <a:buChar char="–"/>
        <a:defRPr kumimoji="1" sz="5500">
          <a:solidFill>
            <a:schemeClr val="tx1"/>
          </a:solidFill>
          <a:latin typeface="+mn-lt"/>
          <a:ea typeface="+mn-ea"/>
        </a:defRPr>
      </a:lvl4pPr>
      <a:lvl5pPr marL="5187664" indent="-582745" algn="l" defTabSz="2301220" rtl="0" fontAlgn="base">
        <a:spcBef>
          <a:spcPct val="20000"/>
        </a:spcBef>
        <a:spcAft>
          <a:spcPct val="0"/>
        </a:spcAft>
        <a:buChar char="»"/>
        <a:defRPr kumimoji="1" sz="5500">
          <a:solidFill>
            <a:schemeClr val="tx1"/>
          </a:solidFill>
          <a:latin typeface="+mn-lt"/>
          <a:ea typeface="+mn-ea"/>
        </a:defRPr>
      </a:lvl5pPr>
      <a:lvl6pPr marL="5901837" indent="-582745" algn="l" defTabSz="2301220" rtl="0" fontAlgn="base">
        <a:spcBef>
          <a:spcPct val="20000"/>
        </a:spcBef>
        <a:spcAft>
          <a:spcPct val="0"/>
        </a:spcAft>
        <a:buChar char="»"/>
        <a:defRPr kumimoji="1" sz="5500">
          <a:solidFill>
            <a:schemeClr val="tx1"/>
          </a:solidFill>
          <a:latin typeface="+mn-lt"/>
          <a:ea typeface="+mn-ea"/>
        </a:defRPr>
      </a:lvl6pPr>
      <a:lvl7pPr marL="6616008" indent="-582745" algn="l" defTabSz="2301220" rtl="0" fontAlgn="base">
        <a:spcBef>
          <a:spcPct val="20000"/>
        </a:spcBef>
        <a:spcAft>
          <a:spcPct val="0"/>
        </a:spcAft>
        <a:buChar char="»"/>
        <a:defRPr kumimoji="1" sz="5500">
          <a:solidFill>
            <a:schemeClr val="tx1"/>
          </a:solidFill>
          <a:latin typeface="+mn-lt"/>
          <a:ea typeface="+mn-ea"/>
        </a:defRPr>
      </a:lvl7pPr>
      <a:lvl8pPr marL="7330180" indent="-582745" algn="l" defTabSz="2301220" rtl="0" fontAlgn="base">
        <a:spcBef>
          <a:spcPct val="20000"/>
        </a:spcBef>
        <a:spcAft>
          <a:spcPct val="0"/>
        </a:spcAft>
        <a:buChar char="»"/>
        <a:defRPr kumimoji="1" sz="5500">
          <a:solidFill>
            <a:schemeClr val="tx1"/>
          </a:solidFill>
          <a:latin typeface="+mn-lt"/>
          <a:ea typeface="+mn-ea"/>
        </a:defRPr>
      </a:lvl8pPr>
      <a:lvl9pPr marL="8044352" indent="-582745" algn="l" defTabSz="2301220" rtl="0" fontAlgn="base">
        <a:spcBef>
          <a:spcPct val="20000"/>
        </a:spcBef>
        <a:spcAft>
          <a:spcPct val="0"/>
        </a:spcAft>
        <a:buChar char="»"/>
        <a:defRPr kumimoji="1" sz="5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171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344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42516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56687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0858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85031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99203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13376" algn="l" defTabSz="1428344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14993" y="4098853"/>
            <a:ext cx="13559094" cy="10894574"/>
          </a:xfrm>
          <a:prstGeom prst="rect">
            <a:avLst/>
          </a:prstGeom>
        </p:spPr>
        <p:txBody>
          <a:bodyPr wrap="square" lIns="142835" tIns="71416" rIns="142835" bIns="71416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</a:t>
            </a:r>
            <a:r>
              <a:rPr lang="ja-JP" altLang="en-US" dirty="0" smtClean="0"/>
              <a:t>は</a:t>
            </a:r>
            <a:r>
              <a:rPr lang="en-US" altLang="ja-JP" dirty="0" smtClean="0"/>
              <a:t>B2</a:t>
            </a:r>
            <a:r>
              <a:rPr lang="ja-JP" altLang="en-US" dirty="0" smtClean="0"/>
              <a:t>サイズ用</a:t>
            </a:r>
            <a:r>
              <a:rPr lang="ja-JP" altLang="en-US" dirty="0" smtClean="0"/>
              <a:t>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13</cp:revision>
  <dcterms:created xsi:type="dcterms:W3CDTF">2011-04-13T05:25:09Z</dcterms:created>
  <dcterms:modified xsi:type="dcterms:W3CDTF">2020-01-16T04:21:14Z</dcterms:modified>
</cp:coreProperties>
</file>