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6211213" cy="37084000"/>
  <p:notesSz cx="3143250" cy="48704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66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1010052" algn="l" rtl="0" fontAlgn="base">
      <a:spcBef>
        <a:spcPct val="0"/>
      </a:spcBef>
      <a:spcAft>
        <a:spcPct val="0"/>
      </a:spcAft>
      <a:defRPr kumimoji="1" sz="66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2020107" algn="l" rtl="0" fontAlgn="base">
      <a:spcBef>
        <a:spcPct val="0"/>
      </a:spcBef>
      <a:spcAft>
        <a:spcPct val="0"/>
      </a:spcAft>
      <a:defRPr kumimoji="1" sz="66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3030160" algn="l" rtl="0" fontAlgn="base">
      <a:spcBef>
        <a:spcPct val="0"/>
      </a:spcBef>
      <a:spcAft>
        <a:spcPct val="0"/>
      </a:spcAft>
      <a:defRPr kumimoji="1" sz="66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4040212" algn="l" rtl="0" fontAlgn="base">
      <a:spcBef>
        <a:spcPct val="0"/>
      </a:spcBef>
      <a:spcAft>
        <a:spcPct val="0"/>
      </a:spcAft>
      <a:defRPr kumimoji="1" sz="66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5050264" algn="l" defTabSz="2020107" rtl="0" eaLnBrk="1" latinLnBrk="0" hangingPunct="1">
      <a:defRPr kumimoji="1" sz="66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6060319" algn="l" defTabSz="2020107" rtl="0" eaLnBrk="1" latinLnBrk="0" hangingPunct="1">
      <a:defRPr kumimoji="1" sz="66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7070373" algn="l" defTabSz="2020107" rtl="0" eaLnBrk="1" latinLnBrk="0" hangingPunct="1">
      <a:defRPr kumimoji="1" sz="66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8080428" algn="l" defTabSz="2020107" rtl="0" eaLnBrk="1" latinLnBrk="0" hangingPunct="1">
      <a:defRPr kumimoji="1" sz="66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12" d="100"/>
          <a:sy n="12" d="100"/>
        </p:scale>
        <p:origin x="-1938" y="-60"/>
      </p:cViewPr>
      <p:guideLst>
        <p:guide orient="horz" pos="11681"/>
        <p:guide pos="82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781175" y="0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365125"/>
            <a:ext cx="1292225" cy="1827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14325" y="2312988"/>
            <a:ext cx="2514600" cy="219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625975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781175" y="4625975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4096B2-22E6-400B-9B9E-01741246DFD3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483981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1010052" algn="l" rtl="0" fontAlgn="base">
      <a:spcBef>
        <a:spcPct val="3000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2020107" algn="l" rtl="0" fontAlgn="base">
      <a:spcBef>
        <a:spcPct val="3000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3030160" algn="l" rtl="0" fontAlgn="base">
      <a:spcBef>
        <a:spcPct val="3000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4040212" algn="l" rtl="0" fontAlgn="base">
      <a:spcBef>
        <a:spcPct val="3000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5050264" algn="l" defTabSz="2020107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6060319" algn="l" defTabSz="2020107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7070373" algn="l" defTabSz="2020107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8080428" algn="l" defTabSz="2020107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11E5A3-C30E-4518-8C08-5CCFEECC9975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365125"/>
            <a:ext cx="1292225" cy="1827213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965069" y="11519170"/>
            <a:ext cx="22281087" cy="794934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30126" y="21014012"/>
            <a:ext cx="18350963" cy="9475378"/>
          </a:xfrm>
        </p:spPr>
        <p:txBody>
          <a:bodyPr/>
          <a:lstStyle>
            <a:lvl1pPr marL="0" indent="0" algn="ctr">
              <a:buNone/>
              <a:defRPr/>
            </a:lvl1pPr>
            <a:lvl2pPr marL="1010052" indent="0" algn="ctr">
              <a:buNone/>
              <a:defRPr/>
            </a:lvl2pPr>
            <a:lvl3pPr marL="2020107" indent="0" algn="ctr">
              <a:buNone/>
              <a:defRPr/>
            </a:lvl3pPr>
            <a:lvl4pPr marL="3030160" indent="0" algn="ctr">
              <a:buNone/>
              <a:defRPr/>
            </a:lvl4pPr>
            <a:lvl5pPr marL="4040212" indent="0" algn="ctr">
              <a:buNone/>
              <a:defRPr/>
            </a:lvl5pPr>
            <a:lvl6pPr marL="5050264" indent="0" algn="ctr">
              <a:buNone/>
              <a:defRPr/>
            </a:lvl6pPr>
            <a:lvl7pPr marL="6060319" indent="0" algn="ctr">
              <a:buNone/>
              <a:defRPr/>
            </a:lvl7pPr>
            <a:lvl8pPr marL="7070373" indent="0" algn="ctr">
              <a:buNone/>
              <a:defRPr/>
            </a:lvl8pPr>
            <a:lvl9pPr marL="8080428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40B38-0F2E-45AB-AA04-BFD3E557A4B6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47290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C3651-49A0-4960-9466-68DE90641E74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47342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9008578" y="1490996"/>
            <a:ext cx="5899079" cy="3164169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303560" y="1490996"/>
            <a:ext cx="17331466" cy="3164169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85EA6-CFAB-42F8-A9AB-3E7198ACE1F8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92783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D26A1-2060-466F-85B4-04D1D3B74374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70542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70128" y="23828595"/>
            <a:ext cx="22281087" cy="7365415"/>
          </a:xfrm>
        </p:spPr>
        <p:txBody>
          <a:bodyPr anchor="t"/>
          <a:lstStyle>
            <a:lvl1pPr algn="l">
              <a:defRPr sz="88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70128" y="15719632"/>
            <a:ext cx="22281087" cy="8108965"/>
          </a:xfrm>
        </p:spPr>
        <p:txBody>
          <a:bodyPr anchor="b"/>
          <a:lstStyle>
            <a:lvl1pPr marL="0" indent="0">
              <a:buNone/>
              <a:defRPr sz="4400"/>
            </a:lvl1pPr>
            <a:lvl2pPr marL="1010052" indent="0">
              <a:buNone/>
              <a:defRPr sz="4000"/>
            </a:lvl2pPr>
            <a:lvl3pPr marL="2020107" indent="0">
              <a:buNone/>
              <a:defRPr sz="3400"/>
            </a:lvl3pPr>
            <a:lvl4pPr marL="3030160" indent="0">
              <a:buNone/>
              <a:defRPr sz="3000"/>
            </a:lvl4pPr>
            <a:lvl5pPr marL="4040212" indent="0">
              <a:buNone/>
              <a:defRPr sz="3000"/>
            </a:lvl5pPr>
            <a:lvl6pPr marL="5050264" indent="0">
              <a:buNone/>
              <a:defRPr sz="3000"/>
            </a:lvl6pPr>
            <a:lvl7pPr marL="6060319" indent="0">
              <a:buNone/>
              <a:defRPr sz="3000"/>
            </a:lvl7pPr>
            <a:lvl8pPr marL="7070373" indent="0">
              <a:buNone/>
              <a:defRPr sz="3000"/>
            </a:lvl8pPr>
            <a:lvl9pPr marL="8080428" indent="0">
              <a:buNone/>
              <a:defRPr sz="3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A7497-BCB8-431C-8E14-DA60CD3C7983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25397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303563" y="8661761"/>
            <a:ext cx="11615271" cy="24470926"/>
          </a:xfrm>
        </p:spPr>
        <p:txBody>
          <a:bodyPr/>
          <a:lstStyle>
            <a:lvl1pPr>
              <a:defRPr sz="6200"/>
            </a:lvl1pPr>
            <a:lvl2pPr>
              <a:defRPr sz="54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3292390" y="8661761"/>
            <a:ext cx="11615274" cy="24470926"/>
          </a:xfrm>
        </p:spPr>
        <p:txBody>
          <a:bodyPr/>
          <a:lstStyle>
            <a:lvl1pPr>
              <a:defRPr sz="6200"/>
            </a:lvl1pPr>
            <a:lvl2pPr>
              <a:defRPr sz="54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7A840-F4FA-4E09-B663-1F5BFFA0E4BA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662854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1345" y="1483207"/>
            <a:ext cx="23588534" cy="6181963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11344" y="8299717"/>
            <a:ext cx="11580253" cy="3460811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10052" indent="0">
              <a:buNone/>
              <a:defRPr sz="4400" b="1"/>
            </a:lvl2pPr>
            <a:lvl3pPr marL="2020107" indent="0">
              <a:buNone/>
              <a:defRPr sz="4000" b="1"/>
            </a:lvl3pPr>
            <a:lvl4pPr marL="3030160" indent="0">
              <a:buNone/>
              <a:defRPr sz="3400" b="1"/>
            </a:lvl4pPr>
            <a:lvl5pPr marL="4040212" indent="0">
              <a:buNone/>
              <a:defRPr sz="3400" b="1"/>
            </a:lvl5pPr>
            <a:lvl6pPr marL="5050264" indent="0">
              <a:buNone/>
              <a:defRPr sz="3400" b="1"/>
            </a:lvl6pPr>
            <a:lvl7pPr marL="6060319" indent="0">
              <a:buNone/>
              <a:defRPr sz="3400" b="1"/>
            </a:lvl7pPr>
            <a:lvl8pPr marL="7070373" indent="0">
              <a:buNone/>
              <a:defRPr sz="3400" b="1"/>
            </a:lvl8pPr>
            <a:lvl9pPr marL="8080428" indent="0">
              <a:buNone/>
              <a:defRPr sz="34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311344" y="11760528"/>
            <a:ext cx="11580253" cy="21364371"/>
          </a:xfrm>
        </p:spPr>
        <p:txBody>
          <a:bodyPr/>
          <a:lstStyle>
            <a:lvl1pPr>
              <a:defRPr sz="5400"/>
            </a:lvl1pPr>
            <a:lvl2pPr>
              <a:defRPr sz="44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3315733" y="8299717"/>
            <a:ext cx="11584143" cy="3460811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10052" indent="0">
              <a:buNone/>
              <a:defRPr sz="4400" b="1"/>
            </a:lvl2pPr>
            <a:lvl3pPr marL="2020107" indent="0">
              <a:buNone/>
              <a:defRPr sz="4000" b="1"/>
            </a:lvl3pPr>
            <a:lvl4pPr marL="3030160" indent="0">
              <a:buNone/>
              <a:defRPr sz="3400" b="1"/>
            </a:lvl4pPr>
            <a:lvl5pPr marL="4040212" indent="0">
              <a:buNone/>
              <a:defRPr sz="3400" b="1"/>
            </a:lvl5pPr>
            <a:lvl6pPr marL="5050264" indent="0">
              <a:buNone/>
              <a:defRPr sz="3400" b="1"/>
            </a:lvl6pPr>
            <a:lvl7pPr marL="6060319" indent="0">
              <a:buNone/>
              <a:defRPr sz="3400" b="1"/>
            </a:lvl7pPr>
            <a:lvl8pPr marL="7070373" indent="0">
              <a:buNone/>
              <a:defRPr sz="3400" b="1"/>
            </a:lvl8pPr>
            <a:lvl9pPr marL="8080428" indent="0">
              <a:buNone/>
              <a:defRPr sz="34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3315733" y="11760528"/>
            <a:ext cx="11584143" cy="21364371"/>
          </a:xfrm>
        </p:spPr>
        <p:txBody>
          <a:bodyPr/>
          <a:lstStyle>
            <a:lvl1pPr>
              <a:defRPr sz="5400"/>
            </a:lvl1pPr>
            <a:lvl2pPr>
              <a:defRPr sz="44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21CC2-09BD-42CA-AE71-FC927909BA7F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427045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9DAF3-596F-4606-8DB8-AEFAF80287BC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77036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8D5C3-CAB3-4828-861C-A3F228B0F9D5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85725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1346" y="1475423"/>
            <a:ext cx="8622928" cy="6283181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249457" y="1475422"/>
            <a:ext cx="14650418" cy="31649476"/>
          </a:xfrm>
        </p:spPr>
        <p:txBody>
          <a:bodyPr/>
          <a:lstStyle>
            <a:lvl1pPr>
              <a:defRPr sz="6900"/>
            </a:lvl1pPr>
            <a:lvl2pPr>
              <a:defRPr sz="6200"/>
            </a:lvl2pPr>
            <a:lvl3pPr>
              <a:defRPr sz="54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11346" y="7758604"/>
            <a:ext cx="8622928" cy="25366295"/>
          </a:xfrm>
        </p:spPr>
        <p:txBody>
          <a:bodyPr/>
          <a:lstStyle>
            <a:lvl1pPr marL="0" indent="0">
              <a:buNone/>
              <a:defRPr sz="3000"/>
            </a:lvl1pPr>
            <a:lvl2pPr marL="1010052" indent="0">
              <a:buNone/>
              <a:defRPr sz="2500"/>
            </a:lvl2pPr>
            <a:lvl3pPr marL="2020107" indent="0">
              <a:buNone/>
              <a:defRPr sz="2300"/>
            </a:lvl3pPr>
            <a:lvl4pPr marL="3030160" indent="0">
              <a:buNone/>
              <a:defRPr sz="2000"/>
            </a:lvl4pPr>
            <a:lvl5pPr marL="4040212" indent="0">
              <a:buNone/>
              <a:defRPr sz="2000"/>
            </a:lvl5pPr>
            <a:lvl6pPr marL="5050264" indent="0">
              <a:buNone/>
              <a:defRPr sz="2000"/>
            </a:lvl6pPr>
            <a:lvl7pPr marL="6060319" indent="0">
              <a:buNone/>
              <a:defRPr sz="2000"/>
            </a:lvl7pPr>
            <a:lvl8pPr marL="7070373" indent="0">
              <a:buNone/>
              <a:defRPr sz="2000"/>
            </a:lvl8pPr>
            <a:lvl9pPr marL="8080428" indent="0">
              <a:buNone/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0BF23-5F98-497D-B17E-441BA1FE4198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69480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36408" y="25958025"/>
            <a:ext cx="15728284" cy="3063734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36408" y="3312881"/>
            <a:ext cx="15728284" cy="22251957"/>
          </a:xfrm>
        </p:spPr>
        <p:txBody>
          <a:bodyPr/>
          <a:lstStyle>
            <a:lvl1pPr marL="0" indent="0">
              <a:buNone/>
              <a:defRPr sz="6900"/>
            </a:lvl1pPr>
            <a:lvl2pPr marL="1010052" indent="0">
              <a:buNone/>
              <a:defRPr sz="6200"/>
            </a:lvl2pPr>
            <a:lvl3pPr marL="2020107" indent="0">
              <a:buNone/>
              <a:defRPr sz="5400"/>
            </a:lvl3pPr>
            <a:lvl4pPr marL="3030160" indent="0">
              <a:buNone/>
              <a:defRPr sz="4400"/>
            </a:lvl4pPr>
            <a:lvl5pPr marL="4040212" indent="0">
              <a:buNone/>
              <a:defRPr sz="4400"/>
            </a:lvl5pPr>
            <a:lvl6pPr marL="5050264" indent="0">
              <a:buNone/>
              <a:defRPr sz="4400"/>
            </a:lvl6pPr>
            <a:lvl7pPr marL="6060319" indent="0">
              <a:buNone/>
              <a:defRPr sz="4400"/>
            </a:lvl7pPr>
            <a:lvl8pPr marL="7070373" indent="0">
              <a:buNone/>
              <a:defRPr sz="4400"/>
            </a:lvl8pPr>
            <a:lvl9pPr marL="8080428" indent="0">
              <a:buNone/>
              <a:defRPr sz="44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136408" y="29021757"/>
            <a:ext cx="15728284" cy="4352291"/>
          </a:xfrm>
        </p:spPr>
        <p:txBody>
          <a:bodyPr/>
          <a:lstStyle>
            <a:lvl1pPr marL="0" indent="0">
              <a:buNone/>
              <a:defRPr sz="3000"/>
            </a:lvl1pPr>
            <a:lvl2pPr marL="1010052" indent="0">
              <a:buNone/>
              <a:defRPr sz="2500"/>
            </a:lvl2pPr>
            <a:lvl3pPr marL="2020107" indent="0">
              <a:buNone/>
              <a:defRPr sz="2300"/>
            </a:lvl3pPr>
            <a:lvl4pPr marL="3030160" indent="0">
              <a:buNone/>
              <a:defRPr sz="2000"/>
            </a:lvl4pPr>
            <a:lvl5pPr marL="4040212" indent="0">
              <a:buNone/>
              <a:defRPr sz="2000"/>
            </a:lvl5pPr>
            <a:lvl6pPr marL="5050264" indent="0">
              <a:buNone/>
              <a:defRPr sz="2000"/>
            </a:lvl6pPr>
            <a:lvl7pPr marL="6060319" indent="0">
              <a:buNone/>
              <a:defRPr sz="2000"/>
            </a:lvl7pPr>
            <a:lvl8pPr marL="7070373" indent="0">
              <a:buNone/>
              <a:defRPr sz="2000"/>
            </a:lvl8pPr>
            <a:lvl9pPr marL="8080428" indent="0">
              <a:buNone/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5DD16-F6C6-4A7B-A00D-17621385DDBB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40346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03562" y="1490992"/>
            <a:ext cx="23604101" cy="618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25795" tIns="162899" rIns="325795" bIns="1628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03562" y="8661761"/>
            <a:ext cx="23604101" cy="24470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25795" tIns="162899" rIns="325795" bIns="1628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03559" y="33778911"/>
            <a:ext cx="6116986" cy="2569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25795" tIns="162899" rIns="325795" bIns="162899" numCol="1" anchor="t" anchorCtr="0" compatLnSpc="1">
            <a:prstTxWarp prst="textNoShape">
              <a:avLst/>
            </a:prstTxWarp>
          </a:bodyPr>
          <a:lstStyle>
            <a:lvl1pPr defTabSz="3254615">
              <a:defRPr sz="57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53688" y="33778911"/>
            <a:ext cx="8303849" cy="2569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25795" tIns="162899" rIns="325795" bIns="162899" numCol="1" anchor="t" anchorCtr="0" compatLnSpc="1">
            <a:prstTxWarp prst="textNoShape">
              <a:avLst/>
            </a:prstTxWarp>
          </a:bodyPr>
          <a:lstStyle>
            <a:lvl1pPr algn="ctr" defTabSz="3254615">
              <a:defRPr sz="57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790672" y="33778911"/>
            <a:ext cx="6116986" cy="2569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25795" tIns="162899" rIns="325795" bIns="162899" numCol="1" anchor="t" anchorCtr="0" compatLnSpc="1">
            <a:prstTxWarp prst="textNoShape">
              <a:avLst/>
            </a:prstTxWarp>
          </a:bodyPr>
          <a:lstStyle>
            <a:lvl1pPr algn="r" defTabSz="3254615">
              <a:defRPr sz="5700"/>
            </a:lvl1pPr>
          </a:lstStyle>
          <a:p>
            <a:fld id="{800A9DA1-850D-49C6-8284-77BFDAA87BD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54615" rtl="0" fontAlgn="base">
        <a:spcBef>
          <a:spcPct val="0"/>
        </a:spcBef>
        <a:spcAft>
          <a:spcPct val="0"/>
        </a:spcAft>
        <a:defRPr kumimoji="1" sz="15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254615" rtl="0" fontAlgn="base">
        <a:spcBef>
          <a:spcPct val="0"/>
        </a:spcBef>
        <a:spcAft>
          <a:spcPct val="0"/>
        </a:spcAft>
        <a:defRPr kumimoji="1" sz="15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3254615" rtl="0" fontAlgn="base">
        <a:spcBef>
          <a:spcPct val="0"/>
        </a:spcBef>
        <a:spcAft>
          <a:spcPct val="0"/>
        </a:spcAft>
        <a:defRPr kumimoji="1" sz="15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3254615" rtl="0" fontAlgn="base">
        <a:spcBef>
          <a:spcPct val="0"/>
        </a:spcBef>
        <a:spcAft>
          <a:spcPct val="0"/>
        </a:spcAft>
        <a:defRPr kumimoji="1" sz="15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3254615" rtl="0" fontAlgn="base">
        <a:spcBef>
          <a:spcPct val="0"/>
        </a:spcBef>
        <a:spcAft>
          <a:spcPct val="0"/>
        </a:spcAft>
        <a:defRPr kumimoji="1" sz="15400">
          <a:solidFill>
            <a:schemeClr val="tx2"/>
          </a:solidFill>
          <a:latin typeface="Arial" charset="0"/>
          <a:ea typeface="ＭＳ Ｐゴシック" charset="-128"/>
        </a:defRPr>
      </a:lvl5pPr>
      <a:lvl6pPr marL="1010052" algn="ctr" defTabSz="3254615" rtl="0" fontAlgn="base">
        <a:spcBef>
          <a:spcPct val="0"/>
        </a:spcBef>
        <a:spcAft>
          <a:spcPct val="0"/>
        </a:spcAft>
        <a:defRPr kumimoji="1" sz="15400">
          <a:solidFill>
            <a:schemeClr val="tx2"/>
          </a:solidFill>
          <a:latin typeface="Arial" charset="0"/>
          <a:ea typeface="ＭＳ Ｐゴシック" charset="-128"/>
        </a:defRPr>
      </a:lvl6pPr>
      <a:lvl7pPr marL="2020107" algn="ctr" defTabSz="3254615" rtl="0" fontAlgn="base">
        <a:spcBef>
          <a:spcPct val="0"/>
        </a:spcBef>
        <a:spcAft>
          <a:spcPct val="0"/>
        </a:spcAft>
        <a:defRPr kumimoji="1" sz="15400">
          <a:solidFill>
            <a:schemeClr val="tx2"/>
          </a:solidFill>
          <a:latin typeface="Arial" charset="0"/>
          <a:ea typeface="ＭＳ Ｐゴシック" charset="-128"/>
        </a:defRPr>
      </a:lvl7pPr>
      <a:lvl8pPr marL="3030160" algn="ctr" defTabSz="3254615" rtl="0" fontAlgn="base">
        <a:spcBef>
          <a:spcPct val="0"/>
        </a:spcBef>
        <a:spcAft>
          <a:spcPct val="0"/>
        </a:spcAft>
        <a:defRPr kumimoji="1" sz="15400">
          <a:solidFill>
            <a:schemeClr val="tx2"/>
          </a:solidFill>
          <a:latin typeface="Arial" charset="0"/>
          <a:ea typeface="ＭＳ Ｐゴシック" charset="-128"/>
        </a:defRPr>
      </a:lvl8pPr>
      <a:lvl9pPr marL="4040212" algn="ctr" defTabSz="3254615" rtl="0" fontAlgn="base">
        <a:spcBef>
          <a:spcPct val="0"/>
        </a:spcBef>
        <a:spcAft>
          <a:spcPct val="0"/>
        </a:spcAft>
        <a:defRPr kumimoji="1" sz="15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1223989" indent="-1223989" algn="l" defTabSz="3254615" rtl="0" fontAlgn="base">
        <a:spcBef>
          <a:spcPct val="20000"/>
        </a:spcBef>
        <a:spcAft>
          <a:spcPct val="0"/>
        </a:spcAft>
        <a:buChar char="•"/>
        <a:defRPr kumimoji="1" sz="12000">
          <a:solidFill>
            <a:schemeClr val="tx1"/>
          </a:solidFill>
          <a:latin typeface="+mn-lt"/>
          <a:ea typeface="+mn-ea"/>
          <a:cs typeface="+mn-cs"/>
        </a:defRPr>
      </a:lvl1pPr>
      <a:lvl2pPr marL="2654897" indent="-1017067" algn="l" defTabSz="3254615" rtl="0" fontAlgn="base">
        <a:spcBef>
          <a:spcPct val="20000"/>
        </a:spcBef>
        <a:spcAft>
          <a:spcPct val="0"/>
        </a:spcAft>
        <a:buChar char="–"/>
        <a:defRPr kumimoji="1" sz="10000">
          <a:solidFill>
            <a:schemeClr val="tx1"/>
          </a:solidFill>
          <a:latin typeface="+mn-lt"/>
          <a:ea typeface="+mn-ea"/>
        </a:defRPr>
      </a:lvl2pPr>
      <a:lvl3pPr marL="4064762" indent="-810148" algn="l" defTabSz="3254615" rtl="0" fontAlgn="base">
        <a:spcBef>
          <a:spcPct val="20000"/>
        </a:spcBef>
        <a:spcAft>
          <a:spcPct val="0"/>
        </a:spcAft>
        <a:buChar char="•"/>
        <a:defRPr kumimoji="1" sz="8800">
          <a:solidFill>
            <a:schemeClr val="tx1"/>
          </a:solidFill>
          <a:latin typeface="+mn-lt"/>
          <a:ea typeface="+mn-ea"/>
        </a:defRPr>
      </a:lvl3pPr>
      <a:lvl4pPr marL="5702592" indent="-810148" algn="l" defTabSz="3254615" rtl="0" fontAlgn="base">
        <a:spcBef>
          <a:spcPct val="20000"/>
        </a:spcBef>
        <a:spcAft>
          <a:spcPct val="0"/>
        </a:spcAft>
        <a:buChar char="–"/>
        <a:defRPr kumimoji="1" sz="7800">
          <a:solidFill>
            <a:schemeClr val="tx1"/>
          </a:solidFill>
          <a:latin typeface="+mn-lt"/>
          <a:ea typeface="+mn-ea"/>
        </a:defRPr>
      </a:lvl4pPr>
      <a:lvl5pPr marL="7336913" indent="-824176" algn="l" defTabSz="3254615" rtl="0" fontAlgn="base">
        <a:spcBef>
          <a:spcPct val="20000"/>
        </a:spcBef>
        <a:spcAft>
          <a:spcPct val="0"/>
        </a:spcAft>
        <a:buChar char="»"/>
        <a:defRPr kumimoji="1" sz="7800">
          <a:solidFill>
            <a:schemeClr val="tx1"/>
          </a:solidFill>
          <a:latin typeface="+mn-lt"/>
          <a:ea typeface="+mn-ea"/>
        </a:defRPr>
      </a:lvl5pPr>
      <a:lvl6pPr marL="8346968" indent="-824176" algn="l" defTabSz="3254615" rtl="0" fontAlgn="base">
        <a:spcBef>
          <a:spcPct val="20000"/>
        </a:spcBef>
        <a:spcAft>
          <a:spcPct val="0"/>
        </a:spcAft>
        <a:buChar char="»"/>
        <a:defRPr kumimoji="1" sz="7800">
          <a:solidFill>
            <a:schemeClr val="tx1"/>
          </a:solidFill>
          <a:latin typeface="+mn-lt"/>
          <a:ea typeface="+mn-ea"/>
        </a:defRPr>
      </a:lvl6pPr>
      <a:lvl7pPr marL="9357020" indent="-824176" algn="l" defTabSz="3254615" rtl="0" fontAlgn="base">
        <a:spcBef>
          <a:spcPct val="20000"/>
        </a:spcBef>
        <a:spcAft>
          <a:spcPct val="0"/>
        </a:spcAft>
        <a:buChar char="»"/>
        <a:defRPr kumimoji="1" sz="7800">
          <a:solidFill>
            <a:schemeClr val="tx1"/>
          </a:solidFill>
          <a:latin typeface="+mn-lt"/>
          <a:ea typeface="+mn-ea"/>
        </a:defRPr>
      </a:lvl7pPr>
      <a:lvl8pPr marL="10367074" indent="-824176" algn="l" defTabSz="3254615" rtl="0" fontAlgn="base">
        <a:spcBef>
          <a:spcPct val="20000"/>
        </a:spcBef>
        <a:spcAft>
          <a:spcPct val="0"/>
        </a:spcAft>
        <a:buChar char="»"/>
        <a:defRPr kumimoji="1" sz="7800">
          <a:solidFill>
            <a:schemeClr val="tx1"/>
          </a:solidFill>
          <a:latin typeface="+mn-lt"/>
          <a:ea typeface="+mn-ea"/>
        </a:defRPr>
      </a:lvl8pPr>
      <a:lvl9pPr marL="11377127" indent="-824176" algn="l" defTabSz="3254615" rtl="0" fontAlgn="base">
        <a:spcBef>
          <a:spcPct val="20000"/>
        </a:spcBef>
        <a:spcAft>
          <a:spcPct val="0"/>
        </a:spcAft>
        <a:buChar char="»"/>
        <a:defRPr kumimoji="1" sz="7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2020107" rtl="0" eaLnBrk="1" latinLnBrk="0" hangingPunct="1"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0052" algn="l" defTabSz="2020107" rtl="0" eaLnBrk="1" latinLnBrk="0" hangingPunct="1"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20107" algn="l" defTabSz="2020107" rtl="0" eaLnBrk="1" latinLnBrk="0" hangingPunct="1"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30160" algn="l" defTabSz="2020107" rtl="0" eaLnBrk="1" latinLnBrk="0" hangingPunct="1"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40212" algn="l" defTabSz="2020107" rtl="0" eaLnBrk="1" latinLnBrk="0" hangingPunct="1"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50264" algn="l" defTabSz="2020107" rtl="0" eaLnBrk="1" latinLnBrk="0" hangingPunct="1"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60319" algn="l" defTabSz="2020107" rtl="0" eaLnBrk="1" latinLnBrk="0" hangingPunct="1"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070373" algn="l" defTabSz="2020107" rtl="0" eaLnBrk="1" latinLnBrk="0" hangingPunct="1"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080428" algn="l" defTabSz="2020107" rtl="0" eaLnBrk="1" latinLnBrk="0" hangingPunct="1"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555227" y="5799116"/>
            <a:ext cx="19167312" cy="15413800"/>
          </a:xfrm>
          <a:prstGeom prst="rect">
            <a:avLst/>
          </a:prstGeom>
        </p:spPr>
        <p:txBody>
          <a:bodyPr wrap="square" lIns="202012" tIns="101004" rIns="202012" bIns="101004">
            <a:spAutoFit/>
          </a:bodyPr>
          <a:lstStyle/>
          <a:p>
            <a:r>
              <a:rPr lang="ja-JP" altLang="en-US" dirty="0" smtClean="0"/>
              <a:t>入稿前チェック</a:t>
            </a:r>
          </a:p>
          <a:p>
            <a:endParaRPr lang="ja-JP" altLang="en-US" dirty="0" smtClean="0"/>
          </a:p>
          <a:p>
            <a:endParaRPr lang="ja-JP" altLang="en-US" dirty="0" smtClean="0"/>
          </a:p>
          <a:p>
            <a:r>
              <a:rPr lang="ja-JP" altLang="en-US" dirty="0" smtClean="0"/>
              <a:t>■こちらのテンプレートは</a:t>
            </a:r>
            <a:r>
              <a:rPr lang="en-US" altLang="ja-JP" dirty="0" smtClean="0"/>
              <a:t>B1</a:t>
            </a:r>
            <a:r>
              <a:rPr lang="ja-JP" altLang="en-US" dirty="0" smtClean="0"/>
              <a:t>サイズ用</a:t>
            </a:r>
            <a:r>
              <a:rPr lang="ja-JP" altLang="en-US" dirty="0" smtClean="0"/>
              <a:t>テンプレートになります。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■画像は解像度の高いものをご使用ください。</a:t>
            </a:r>
          </a:p>
          <a:p>
            <a:r>
              <a:rPr lang="ja-JP" altLang="en-US" dirty="0" smtClean="0"/>
              <a:t>解像度が低いものは拡大印刷の際、仕上がりが粗くなります。</a:t>
            </a:r>
          </a:p>
          <a:p>
            <a:r>
              <a:rPr lang="en-US" dirty="0" smtClean="0"/>
              <a:t> </a:t>
            </a:r>
            <a:endParaRPr lang="ja-JP" altLang="en-US" dirty="0" smtClean="0"/>
          </a:p>
          <a:p>
            <a:r>
              <a:rPr lang="ja-JP" altLang="en-US" dirty="0" smtClean="0"/>
              <a:t>■入稿用データの保存</a:t>
            </a:r>
          </a:p>
          <a:p>
            <a:r>
              <a:rPr lang="en-US" dirty="0" smtClean="0"/>
              <a:t>PDF</a:t>
            </a:r>
            <a:r>
              <a:rPr lang="ja-JP" altLang="en-US" dirty="0" smtClean="0"/>
              <a:t>形式で保存。　「名前を付けて保存」　から、　</a:t>
            </a:r>
            <a:r>
              <a:rPr lang="en-US" dirty="0" smtClean="0"/>
              <a:t>Adobe PDF </a:t>
            </a:r>
            <a:r>
              <a:rPr lang="ja-JP" altLang="en-US" dirty="0" smtClean="0"/>
              <a:t>を選択します。</a:t>
            </a:r>
          </a:p>
          <a:p>
            <a:r>
              <a:rPr lang="ja-JP" altLang="en-US" dirty="0" smtClean="0"/>
              <a:t>保存した</a:t>
            </a:r>
            <a:r>
              <a:rPr lang="en-US" dirty="0" smtClean="0"/>
              <a:t>PDF</a:t>
            </a:r>
            <a:r>
              <a:rPr lang="ja-JP" altLang="en-US" dirty="0" smtClean="0"/>
              <a:t>ファイルを開いて、左下でサイズの確認をしてください。</a:t>
            </a:r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3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3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40</Words>
  <Application>Microsoft Office PowerPoint</Application>
  <PresentationFormat>ユーザー設定</PresentationFormat>
  <Paragraphs>12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G0321</dc:creator>
  <cp:lastModifiedBy>netdepop_op</cp:lastModifiedBy>
  <cp:revision>14</cp:revision>
  <dcterms:created xsi:type="dcterms:W3CDTF">2011-04-13T05:25:09Z</dcterms:created>
  <dcterms:modified xsi:type="dcterms:W3CDTF">2020-01-16T04:35:44Z</dcterms:modified>
</cp:coreProperties>
</file>