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5834300"/>
  <p:notesSz cx="3143250" cy="48704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1248424" algn="l" rtl="0" fontAlgn="base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2496852" algn="l" rtl="0" fontAlgn="base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3745278" algn="l" rtl="0" fontAlgn="base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4993702" algn="l" rtl="0" fontAlgn="base">
      <a:spcBef>
        <a:spcPct val="0"/>
      </a:spcBef>
      <a:spcAft>
        <a:spcPct val="0"/>
      </a:spcAft>
      <a:defRPr kumimoji="1" sz="8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6242126" algn="l" defTabSz="2496852" rtl="0" eaLnBrk="1" latinLnBrk="0" hangingPunct="1">
      <a:defRPr kumimoji="1" sz="82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7490554" algn="l" defTabSz="2496852" rtl="0" eaLnBrk="1" latinLnBrk="0" hangingPunct="1">
      <a:defRPr kumimoji="1" sz="82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8738981" algn="l" defTabSz="2496852" rtl="0" eaLnBrk="1" latinLnBrk="0" hangingPunct="1">
      <a:defRPr kumimoji="1" sz="82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9987409" algn="l" defTabSz="2496852" rtl="0" eaLnBrk="1" latinLnBrk="0" hangingPunct="1">
      <a:defRPr kumimoji="1" sz="82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0" d="100"/>
          <a:sy n="10" d="100"/>
        </p:scale>
        <p:origin x="-1908" y="-18"/>
      </p:cViewPr>
      <p:guideLst>
        <p:guide orient="horz" pos="14437"/>
        <p:guide pos="102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81175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365125"/>
            <a:ext cx="1292225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4325" y="2312988"/>
            <a:ext cx="2514600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81175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4096B2-22E6-400B-9B9E-01741246DFD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83981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31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1248424" algn="l" rtl="0" fontAlgn="base">
      <a:spcBef>
        <a:spcPct val="30000"/>
      </a:spcBef>
      <a:spcAft>
        <a:spcPct val="0"/>
      </a:spcAft>
      <a:defRPr kumimoji="1" sz="31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2496852" algn="l" rtl="0" fontAlgn="base">
      <a:spcBef>
        <a:spcPct val="30000"/>
      </a:spcBef>
      <a:spcAft>
        <a:spcPct val="0"/>
      </a:spcAft>
      <a:defRPr kumimoji="1" sz="31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3745278" algn="l" rtl="0" fontAlgn="base">
      <a:spcBef>
        <a:spcPct val="30000"/>
      </a:spcBef>
      <a:spcAft>
        <a:spcPct val="0"/>
      </a:spcAft>
      <a:defRPr kumimoji="1" sz="31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4993702" algn="l" rtl="0" fontAlgn="base">
      <a:spcBef>
        <a:spcPct val="30000"/>
      </a:spcBef>
      <a:spcAft>
        <a:spcPct val="0"/>
      </a:spcAft>
      <a:defRPr kumimoji="1" sz="31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6242126" algn="l" defTabSz="2496852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6pPr>
    <a:lvl7pPr marL="7490554" algn="l" defTabSz="2496852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7pPr>
    <a:lvl8pPr marL="8738981" algn="l" defTabSz="2496852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8pPr>
    <a:lvl9pPr marL="9987409" algn="l" defTabSz="2496852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1E5A3-C30E-4518-8C08-5CCFEECC997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365125"/>
            <a:ext cx="1292225" cy="18272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350" y="14237221"/>
            <a:ext cx="27545366" cy="982506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8684" y="25972455"/>
            <a:ext cx="22686685" cy="11711178"/>
          </a:xfrm>
        </p:spPr>
        <p:txBody>
          <a:bodyPr/>
          <a:lstStyle>
            <a:lvl1pPr marL="0" indent="0" algn="ctr">
              <a:buNone/>
              <a:defRPr/>
            </a:lvl1pPr>
            <a:lvl2pPr marL="1248424" indent="0" algn="ctr">
              <a:buNone/>
              <a:defRPr/>
            </a:lvl2pPr>
            <a:lvl3pPr marL="2496852" indent="0" algn="ctr">
              <a:buNone/>
              <a:defRPr/>
            </a:lvl3pPr>
            <a:lvl4pPr marL="3745278" indent="0" algn="ctr">
              <a:buNone/>
              <a:defRPr/>
            </a:lvl4pPr>
            <a:lvl5pPr marL="4993702" indent="0" algn="ctr">
              <a:buNone/>
              <a:defRPr/>
            </a:lvl5pPr>
            <a:lvl6pPr marL="6242126" indent="0" algn="ctr">
              <a:buNone/>
              <a:defRPr/>
            </a:lvl6pPr>
            <a:lvl7pPr marL="7490554" indent="0" algn="ctr">
              <a:buNone/>
              <a:defRPr/>
            </a:lvl7pPr>
            <a:lvl8pPr marL="8738981" indent="0" algn="ctr">
              <a:buNone/>
              <a:defRPr/>
            </a:lvl8pPr>
            <a:lvl9pPr marL="9987409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40B38-0F2E-45AB-AA04-BFD3E557A4B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47290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C3651-49A0-4960-9466-68DE90641E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47342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3499673" y="1842810"/>
            <a:ext cx="7292835" cy="3910782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611548" y="1842810"/>
            <a:ext cx="21426314" cy="3910782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5EA6-CFAB-42F8-A9AB-3E7198ACE1F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9278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D26A1-2060-466F-85B4-04D1D3B743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7054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231" y="29451165"/>
            <a:ext cx="27545366" cy="9103350"/>
          </a:xfrm>
        </p:spPr>
        <p:txBody>
          <a:bodyPr anchor="t"/>
          <a:lstStyle>
            <a:lvl1pPr algn="l">
              <a:defRPr sz="10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231" y="19428820"/>
            <a:ext cx="27545366" cy="10022347"/>
          </a:xfrm>
        </p:spPr>
        <p:txBody>
          <a:bodyPr anchor="b"/>
          <a:lstStyle>
            <a:lvl1pPr marL="0" indent="0">
              <a:buNone/>
              <a:defRPr sz="5400"/>
            </a:lvl1pPr>
            <a:lvl2pPr marL="1248424" indent="0">
              <a:buNone/>
              <a:defRPr sz="4900"/>
            </a:lvl2pPr>
            <a:lvl3pPr marL="2496852" indent="0">
              <a:buNone/>
              <a:defRPr sz="4200"/>
            </a:lvl3pPr>
            <a:lvl4pPr marL="3745278" indent="0">
              <a:buNone/>
              <a:defRPr sz="3700"/>
            </a:lvl4pPr>
            <a:lvl5pPr marL="4993702" indent="0">
              <a:buNone/>
              <a:defRPr sz="3700"/>
            </a:lvl5pPr>
            <a:lvl6pPr marL="6242126" indent="0">
              <a:buNone/>
              <a:defRPr sz="3700"/>
            </a:lvl6pPr>
            <a:lvl7pPr marL="7490554" indent="0">
              <a:buNone/>
              <a:defRPr sz="3700"/>
            </a:lvl7pPr>
            <a:lvl8pPr marL="8738981" indent="0">
              <a:buNone/>
              <a:defRPr sz="3700"/>
            </a:lvl8pPr>
            <a:lvl9pPr marL="9987409" indent="0">
              <a:buNone/>
              <a:defRPr sz="3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7497-BCB8-431C-8E14-DA60CD3C798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2539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611552" y="10705581"/>
            <a:ext cx="14359573" cy="30245059"/>
          </a:xfrm>
        </p:spPr>
        <p:txBody>
          <a:bodyPr/>
          <a:lstStyle>
            <a:lvl1pPr>
              <a:defRPr sz="7700"/>
            </a:lvl1pPr>
            <a:lvl2pPr>
              <a:defRPr sz="67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432939" y="10705581"/>
            <a:ext cx="14359577" cy="30245059"/>
          </a:xfrm>
        </p:spPr>
        <p:txBody>
          <a:bodyPr/>
          <a:lstStyle>
            <a:lvl1pPr>
              <a:defRPr sz="7700"/>
            </a:lvl1pPr>
            <a:lvl2pPr>
              <a:defRPr sz="67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840-F4FA-4E09-B663-1F5BFFA0E4B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6285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1172" y="1833184"/>
            <a:ext cx="29161719" cy="764065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1172" y="10258110"/>
            <a:ext cx="14316281" cy="4277420"/>
          </a:xfrm>
        </p:spPr>
        <p:txBody>
          <a:bodyPr anchor="b"/>
          <a:lstStyle>
            <a:lvl1pPr marL="0" indent="0">
              <a:buNone/>
              <a:defRPr sz="6700" b="1"/>
            </a:lvl1pPr>
            <a:lvl2pPr marL="1248424" indent="0">
              <a:buNone/>
              <a:defRPr sz="5400" b="1"/>
            </a:lvl2pPr>
            <a:lvl3pPr marL="2496852" indent="0">
              <a:buNone/>
              <a:defRPr sz="4900" b="1"/>
            </a:lvl3pPr>
            <a:lvl4pPr marL="3745278" indent="0">
              <a:buNone/>
              <a:defRPr sz="4200" b="1"/>
            </a:lvl4pPr>
            <a:lvl5pPr marL="4993702" indent="0">
              <a:buNone/>
              <a:defRPr sz="4200" b="1"/>
            </a:lvl5pPr>
            <a:lvl6pPr marL="6242126" indent="0">
              <a:buNone/>
              <a:defRPr sz="4200" b="1"/>
            </a:lvl6pPr>
            <a:lvl7pPr marL="7490554" indent="0">
              <a:buNone/>
              <a:defRPr sz="4200" b="1"/>
            </a:lvl7pPr>
            <a:lvl8pPr marL="8738981" indent="0">
              <a:buNone/>
              <a:defRPr sz="4200" b="1"/>
            </a:lvl8pPr>
            <a:lvl9pPr marL="9987409" indent="0">
              <a:buNone/>
              <a:defRPr sz="4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21172" y="14535530"/>
            <a:ext cx="14316281" cy="26405485"/>
          </a:xfrm>
        </p:spPr>
        <p:txBody>
          <a:bodyPr/>
          <a:lstStyle>
            <a:lvl1pPr>
              <a:defRPr sz="6700"/>
            </a:lvl1pPr>
            <a:lvl2pPr>
              <a:defRPr sz="5400"/>
            </a:lvl2pPr>
            <a:lvl3pPr>
              <a:defRPr sz="49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61798" y="10258110"/>
            <a:ext cx="14321090" cy="4277420"/>
          </a:xfrm>
        </p:spPr>
        <p:txBody>
          <a:bodyPr anchor="b"/>
          <a:lstStyle>
            <a:lvl1pPr marL="0" indent="0">
              <a:buNone/>
              <a:defRPr sz="6700" b="1"/>
            </a:lvl1pPr>
            <a:lvl2pPr marL="1248424" indent="0">
              <a:buNone/>
              <a:defRPr sz="5400" b="1"/>
            </a:lvl2pPr>
            <a:lvl3pPr marL="2496852" indent="0">
              <a:buNone/>
              <a:defRPr sz="4900" b="1"/>
            </a:lvl3pPr>
            <a:lvl4pPr marL="3745278" indent="0">
              <a:buNone/>
              <a:defRPr sz="4200" b="1"/>
            </a:lvl4pPr>
            <a:lvl5pPr marL="4993702" indent="0">
              <a:buNone/>
              <a:defRPr sz="4200" b="1"/>
            </a:lvl5pPr>
            <a:lvl6pPr marL="6242126" indent="0">
              <a:buNone/>
              <a:defRPr sz="4200" b="1"/>
            </a:lvl6pPr>
            <a:lvl7pPr marL="7490554" indent="0">
              <a:buNone/>
              <a:defRPr sz="4200" b="1"/>
            </a:lvl7pPr>
            <a:lvl8pPr marL="8738981" indent="0">
              <a:buNone/>
              <a:defRPr sz="4200" b="1"/>
            </a:lvl8pPr>
            <a:lvl9pPr marL="9987409" indent="0">
              <a:buNone/>
              <a:defRPr sz="4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61798" y="14535530"/>
            <a:ext cx="14321090" cy="26405485"/>
          </a:xfrm>
        </p:spPr>
        <p:txBody>
          <a:bodyPr/>
          <a:lstStyle>
            <a:lvl1pPr>
              <a:defRPr sz="6700"/>
            </a:lvl1pPr>
            <a:lvl2pPr>
              <a:defRPr sz="5400"/>
            </a:lvl2pPr>
            <a:lvl3pPr>
              <a:defRPr sz="49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21CC2-09BD-42CA-AE71-FC927909BA7F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2704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9DAF3-596F-4606-8DB8-AEFAF80287B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703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D5C3-CAB3-4828-861C-A3F228B0F9D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8572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1173" y="1823563"/>
            <a:ext cx="10660239" cy="7765754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71062" y="1823561"/>
            <a:ext cx="18111824" cy="39117452"/>
          </a:xfrm>
        </p:spPr>
        <p:txBody>
          <a:bodyPr/>
          <a:lstStyle>
            <a:lvl1pPr>
              <a:defRPr sz="8500"/>
            </a:lvl1pPr>
            <a:lvl2pPr>
              <a:defRPr sz="7700"/>
            </a:lvl2pPr>
            <a:lvl3pPr>
              <a:defRPr sz="67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21173" y="9589316"/>
            <a:ext cx="10660239" cy="31351698"/>
          </a:xfrm>
        </p:spPr>
        <p:txBody>
          <a:bodyPr/>
          <a:lstStyle>
            <a:lvl1pPr marL="0" indent="0">
              <a:buNone/>
              <a:defRPr sz="3700"/>
            </a:lvl1pPr>
            <a:lvl2pPr marL="1248424" indent="0">
              <a:buNone/>
              <a:defRPr sz="3100"/>
            </a:lvl2pPr>
            <a:lvl3pPr marL="2496852" indent="0">
              <a:buNone/>
              <a:defRPr sz="2800"/>
            </a:lvl3pPr>
            <a:lvl4pPr marL="3745278" indent="0">
              <a:buNone/>
              <a:defRPr sz="2500"/>
            </a:lvl4pPr>
            <a:lvl5pPr marL="4993702" indent="0">
              <a:buNone/>
              <a:defRPr sz="2500"/>
            </a:lvl5pPr>
            <a:lvl6pPr marL="6242126" indent="0">
              <a:buNone/>
              <a:defRPr sz="2500"/>
            </a:lvl6pPr>
            <a:lvl7pPr marL="7490554" indent="0">
              <a:buNone/>
              <a:defRPr sz="2500"/>
            </a:lvl7pPr>
            <a:lvl8pPr marL="8738981" indent="0">
              <a:buNone/>
              <a:defRPr sz="2500"/>
            </a:lvl8pPr>
            <a:lvl9pPr marL="9987409" indent="0">
              <a:buNone/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BF23-5F98-497D-B17E-441BA1FE419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948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49970" y="32083052"/>
            <a:ext cx="19444354" cy="3786649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49970" y="4094586"/>
            <a:ext cx="19444354" cy="27502504"/>
          </a:xfrm>
        </p:spPr>
        <p:txBody>
          <a:bodyPr/>
          <a:lstStyle>
            <a:lvl1pPr marL="0" indent="0">
              <a:buNone/>
              <a:defRPr sz="8500"/>
            </a:lvl1pPr>
            <a:lvl2pPr marL="1248424" indent="0">
              <a:buNone/>
              <a:defRPr sz="7700"/>
            </a:lvl2pPr>
            <a:lvl3pPr marL="2496852" indent="0">
              <a:buNone/>
              <a:defRPr sz="6700"/>
            </a:lvl3pPr>
            <a:lvl4pPr marL="3745278" indent="0">
              <a:buNone/>
              <a:defRPr sz="5400"/>
            </a:lvl4pPr>
            <a:lvl5pPr marL="4993702" indent="0">
              <a:buNone/>
              <a:defRPr sz="5400"/>
            </a:lvl5pPr>
            <a:lvl6pPr marL="6242126" indent="0">
              <a:buNone/>
              <a:defRPr sz="5400"/>
            </a:lvl6pPr>
            <a:lvl7pPr marL="7490554" indent="0">
              <a:buNone/>
              <a:defRPr sz="5400"/>
            </a:lvl7pPr>
            <a:lvl8pPr marL="8738981" indent="0">
              <a:buNone/>
              <a:defRPr sz="5400"/>
            </a:lvl8pPr>
            <a:lvl9pPr marL="9987409" indent="0">
              <a:buNone/>
              <a:defRPr sz="54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49970" y="35869700"/>
            <a:ext cx="19444354" cy="5379253"/>
          </a:xfrm>
        </p:spPr>
        <p:txBody>
          <a:bodyPr/>
          <a:lstStyle>
            <a:lvl1pPr marL="0" indent="0">
              <a:buNone/>
              <a:defRPr sz="3700"/>
            </a:lvl1pPr>
            <a:lvl2pPr marL="1248424" indent="0">
              <a:buNone/>
              <a:defRPr sz="3100"/>
            </a:lvl2pPr>
            <a:lvl3pPr marL="2496852" indent="0">
              <a:buNone/>
              <a:defRPr sz="2800"/>
            </a:lvl3pPr>
            <a:lvl4pPr marL="3745278" indent="0">
              <a:buNone/>
              <a:defRPr sz="2500"/>
            </a:lvl4pPr>
            <a:lvl5pPr marL="4993702" indent="0">
              <a:buNone/>
              <a:defRPr sz="2500"/>
            </a:lvl5pPr>
            <a:lvl6pPr marL="6242126" indent="0">
              <a:buNone/>
              <a:defRPr sz="2500"/>
            </a:lvl6pPr>
            <a:lvl7pPr marL="7490554" indent="0">
              <a:buNone/>
              <a:defRPr sz="2500"/>
            </a:lvl7pPr>
            <a:lvl8pPr marL="8738981" indent="0">
              <a:buNone/>
              <a:defRPr sz="2500"/>
            </a:lvl8pPr>
            <a:lvl9pPr marL="9987409" indent="0">
              <a:buNone/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DD16-F6C6-4A7B-A00D-17621385DDBB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0346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1551" y="1842806"/>
            <a:ext cx="29180964" cy="7640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2683" tIns="201343" rIns="402683" bIns="2013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1551" y="10705581"/>
            <a:ext cx="29180964" cy="30245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2683" tIns="201343" rIns="402683" bIns="2013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1547" y="41749346"/>
            <a:ext cx="7562226" cy="3175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2683" tIns="201343" rIns="402683" bIns="201343" numCol="1" anchor="t" anchorCtr="0" compatLnSpc="1">
            <a:prstTxWarp prst="textNoShape">
              <a:avLst/>
            </a:prstTxWarp>
          </a:bodyPr>
          <a:lstStyle>
            <a:lvl1pPr defTabSz="4022704">
              <a:defRPr sz="70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147" y="41749346"/>
            <a:ext cx="10265772" cy="3175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2683" tIns="201343" rIns="402683" bIns="201343" numCol="1" anchor="t" anchorCtr="0" compatLnSpc="1">
            <a:prstTxWarp prst="textNoShape">
              <a:avLst/>
            </a:prstTxWarp>
          </a:bodyPr>
          <a:lstStyle>
            <a:lvl1pPr algn="ctr" defTabSz="4022704">
              <a:defRPr sz="70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30282" y="41749346"/>
            <a:ext cx="7562226" cy="3175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2683" tIns="201343" rIns="402683" bIns="201343" numCol="1" anchor="t" anchorCtr="0" compatLnSpc="1">
            <a:prstTxWarp prst="textNoShape">
              <a:avLst/>
            </a:prstTxWarp>
          </a:bodyPr>
          <a:lstStyle>
            <a:lvl1pPr algn="r" defTabSz="4022704">
              <a:defRPr sz="7000"/>
            </a:lvl1pPr>
          </a:lstStyle>
          <a:p>
            <a:fld id="{800A9DA1-850D-49C6-8284-77BFDAA87BD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22704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022704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022704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022704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022704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5pPr>
      <a:lvl6pPr marL="1248424" algn="ctr" defTabSz="4022704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6pPr>
      <a:lvl7pPr marL="2496852" algn="ctr" defTabSz="4022704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7pPr>
      <a:lvl8pPr marL="3745278" algn="ctr" defTabSz="4022704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8pPr>
      <a:lvl9pPr marL="4993702" algn="ctr" defTabSz="4022704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1512850" indent="-1512850" algn="l" defTabSz="4022704" rtl="0" fontAlgn="base">
        <a:spcBef>
          <a:spcPct val="20000"/>
        </a:spcBef>
        <a:spcAft>
          <a:spcPct val="0"/>
        </a:spcAft>
        <a:buChar char="•"/>
        <a:defRPr kumimoji="1" sz="14800">
          <a:solidFill>
            <a:schemeClr val="tx1"/>
          </a:solidFill>
          <a:latin typeface="+mn-lt"/>
          <a:ea typeface="+mn-ea"/>
          <a:cs typeface="+mn-cs"/>
        </a:defRPr>
      </a:lvl1pPr>
      <a:lvl2pPr marL="3281453" indent="-1257095" algn="l" defTabSz="4022704" rtl="0" fontAlgn="base">
        <a:spcBef>
          <a:spcPct val="20000"/>
        </a:spcBef>
        <a:spcAft>
          <a:spcPct val="0"/>
        </a:spcAft>
        <a:buChar char="–"/>
        <a:defRPr kumimoji="1" sz="12400">
          <a:solidFill>
            <a:schemeClr val="tx1"/>
          </a:solidFill>
          <a:latin typeface="+mn-lt"/>
          <a:ea typeface="+mn-ea"/>
        </a:defRPr>
      </a:lvl2pPr>
      <a:lvl3pPr marL="5024046" indent="-1001343" algn="l" defTabSz="4022704" rtl="0" fontAlgn="base">
        <a:spcBef>
          <a:spcPct val="20000"/>
        </a:spcBef>
        <a:spcAft>
          <a:spcPct val="0"/>
        </a:spcAft>
        <a:buChar char="•"/>
        <a:defRPr kumimoji="1" sz="10900">
          <a:solidFill>
            <a:schemeClr val="tx1"/>
          </a:solidFill>
          <a:latin typeface="+mn-lt"/>
          <a:ea typeface="+mn-ea"/>
        </a:defRPr>
      </a:lvl3pPr>
      <a:lvl4pPr marL="7048404" indent="-1001343" algn="l" defTabSz="4022704" rtl="0" fontAlgn="base">
        <a:spcBef>
          <a:spcPct val="20000"/>
        </a:spcBef>
        <a:spcAft>
          <a:spcPct val="0"/>
        </a:spcAft>
        <a:buChar char="–"/>
        <a:defRPr kumimoji="1" sz="9600">
          <a:solidFill>
            <a:schemeClr val="tx1"/>
          </a:solidFill>
          <a:latin typeface="+mn-lt"/>
          <a:ea typeface="+mn-ea"/>
        </a:defRPr>
      </a:lvl4pPr>
      <a:lvl5pPr marL="9068424" indent="-1018682" algn="l" defTabSz="4022704" rtl="0" fontAlgn="base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</a:defRPr>
      </a:lvl5pPr>
      <a:lvl6pPr marL="10316852" indent="-1018682" algn="l" defTabSz="4022704" rtl="0" fontAlgn="base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</a:defRPr>
      </a:lvl6pPr>
      <a:lvl7pPr marL="11565277" indent="-1018682" algn="l" defTabSz="4022704" rtl="0" fontAlgn="base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</a:defRPr>
      </a:lvl7pPr>
      <a:lvl8pPr marL="12813703" indent="-1018682" algn="l" defTabSz="4022704" rtl="0" fontAlgn="base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</a:defRPr>
      </a:lvl8pPr>
      <a:lvl9pPr marL="14062129" indent="-1018682" algn="l" defTabSz="4022704" rtl="0" fontAlgn="base">
        <a:spcBef>
          <a:spcPct val="20000"/>
        </a:spcBef>
        <a:spcAft>
          <a:spcPct val="0"/>
        </a:spcAft>
        <a:buChar char="»"/>
        <a:defRPr kumimoji="1" sz="9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2496852" rtl="0" eaLnBrk="1" latinLnBrk="0" hangingPunct="1"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48424" algn="l" defTabSz="2496852" rtl="0" eaLnBrk="1" latinLnBrk="0" hangingPunct="1"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96852" algn="l" defTabSz="2496852" rtl="0" eaLnBrk="1" latinLnBrk="0" hangingPunct="1"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45278" algn="l" defTabSz="2496852" rtl="0" eaLnBrk="1" latinLnBrk="0" hangingPunct="1"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93702" algn="l" defTabSz="2496852" rtl="0" eaLnBrk="1" latinLnBrk="0" hangingPunct="1"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42126" algn="l" defTabSz="2496852" rtl="0" eaLnBrk="1" latinLnBrk="0" hangingPunct="1"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90554" algn="l" defTabSz="2496852" rtl="0" eaLnBrk="1" latinLnBrk="0" hangingPunct="1"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38981" algn="l" defTabSz="2496852" rtl="0" eaLnBrk="1" latinLnBrk="0" hangingPunct="1"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987409" algn="l" defTabSz="2496852" rtl="0" eaLnBrk="1" latinLnBrk="0" hangingPunct="1"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395209" y="7167469"/>
            <a:ext cx="23695910" cy="22966031"/>
          </a:xfrm>
          <a:prstGeom prst="rect">
            <a:avLst/>
          </a:prstGeom>
        </p:spPr>
        <p:txBody>
          <a:bodyPr wrap="square" lIns="249687" tIns="124841" rIns="249687" bIns="124841">
            <a:spAutoFit/>
          </a:bodyPr>
          <a:lstStyle/>
          <a:p>
            <a:r>
              <a:rPr lang="ja-JP" altLang="en-US" dirty="0" smtClean="0"/>
              <a:t>入稿前チェック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■こちらのテンプレートは</a:t>
            </a:r>
            <a:r>
              <a:rPr lang="en-US" altLang="ja-JP" dirty="0" smtClean="0"/>
              <a:t>B0</a:t>
            </a:r>
            <a:r>
              <a:rPr lang="ja-JP" altLang="en-US" dirty="0" smtClean="0"/>
              <a:t>サイズ用テンプレートになります。（</a:t>
            </a:r>
            <a:r>
              <a:rPr lang="en-US" altLang="ja-JP" dirty="0" smtClean="0"/>
              <a:t>1030</a:t>
            </a:r>
            <a:r>
              <a:rPr lang="ja-JP" altLang="en-US" dirty="0" err="1" smtClean="0"/>
              <a:t>ｘ</a:t>
            </a:r>
            <a:r>
              <a:rPr lang="en-US" altLang="ja-JP" dirty="0" smtClean="0"/>
              <a:t>1456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パワーポイントでの最大サイズを超えてしまう為、同じ縦横比の最大サイズであるこのテンプレートをお使いください。（印刷時Ｂ</a:t>
            </a:r>
            <a:r>
              <a:rPr lang="en-US" altLang="ja-JP" dirty="0" smtClean="0"/>
              <a:t>0</a:t>
            </a:r>
            <a:r>
              <a:rPr lang="ja-JP" altLang="en-US" dirty="0" smtClean="0"/>
              <a:t>サイズへの拡大印刷）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■画像は解像度の高いものをご使用ください。</a:t>
            </a:r>
          </a:p>
          <a:p>
            <a:r>
              <a:rPr lang="ja-JP" altLang="en-US" dirty="0" smtClean="0"/>
              <a:t>解像度が低いものは拡大印刷の際、仕上がりが粗くなります。</a:t>
            </a:r>
          </a:p>
          <a:p>
            <a:r>
              <a:rPr lang="en-US" dirty="0" smtClean="0"/>
              <a:t> </a:t>
            </a:r>
            <a:endParaRPr lang="ja-JP" altLang="en-US" dirty="0" smtClean="0"/>
          </a:p>
          <a:p>
            <a:r>
              <a:rPr lang="ja-JP" altLang="en-US" dirty="0" smtClean="0"/>
              <a:t>■入稿用データの保存</a:t>
            </a:r>
          </a:p>
          <a:p>
            <a:r>
              <a:rPr lang="en-US" dirty="0" smtClean="0"/>
              <a:t>PDF</a:t>
            </a:r>
            <a:r>
              <a:rPr lang="ja-JP" altLang="en-US" dirty="0" smtClean="0"/>
              <a:t>形式で保存。　「名前を付けて保存」　から、　</a:t>
            </a:r>
            <a:r>
              <a:rPr lang="en-US" dirty="0" smtClean="0"/>
              <a:t>Adobe PDF </a:t>
            </a:r>
            <a:r>
              <a:rPr lang="ja-JP" altLang="en-US" dirty="0" smtClean="0"/>
              <a:t>を選択します。</a:t>
            </a:r>
          </a:p>
          <a:p>
            <a:r>
              <a:rPr lang="ja-JP" altLang="en-US" dirty="0" smtClean="0"/>
              <a:t>保存した</a:t>
            </a:r>
            <a:r>
              <a:rPr lang="en-US" dirty="0" smtClean="0"/>
              <a:t>PDF</a:t>
            </a:r>
            <a:r>
              <a:rPr lang="ja-JP" altLang="en-US" dirty="0" smtClean="0"/>
              <a:t>ファイルを開いて、左下でサイズの確認をしてください。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79</Words>
  <Application>Microsoft Office PowerPoint</Application>
  <PresentationFormat>ユーザー設定</PresentationFormat>
  <Paragraphs>13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netdepop_op</cp:lastModifiedBy>
  <cp:revision>15</cp:revision>
  <dcterms:created xsi:type="dcterms:W3CDTF">2011-04-13T05:25:09Z</dcterms:created>
  <dcterms:modified xsi:type="dcterms:W3CDTF">2020-01-16T04:34:56Z</dcterms:modified>
</cp:coreProperties>
</file>