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22525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1998" y="-78"/>
      </p:cViewPr>
      <p:guideLst>
        <p:guide orient="horz" pos="4763"/>
        <p:guide pos="3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688" y="4697413"/>
            <a:ext cx="9090025" cy="32416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375" y="8569325"/>
            <a:ext cx="7486650" cy="38639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4938" y="608013"/>
            <a:ext cx="2406650" cy="12903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1813" y="608013"/>
            <a:ext cx="7070725" cy="12903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50" y="9717088"/>
            <a:ext cx="9090025" cy="3003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50" y="6410325"/>
            <a:ext cx="9090025" cy="33067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1813" y="3532188"/>
            <a:ext cx="4738687" cy="997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2900" y="3532188"/>
            <a:ext cx="4738688" cy="997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604838"/>
            <a:ext cx="9623425" cy="25209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988" y="3384550"/>
            <a:ext cx="4724400" cy="14112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988" y="4795838"/>
            <a:ext cx="4724400" cy="871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425" y="3384550"/>
            <a:ext cx="4725988" cy="14112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425" y="4795838"/>
            <a:ext cx="4725988" cy="871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601663"/>
            <a:ext cx="3517900" cy="256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1475" y="601663"/>
            <a:ext cx="5976938" cy="12906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988" y="3163888"/>
            <a:ext cx="3517900" cy="10344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500" y="10585450"/>
            <a:ext cx="6416675" cy="12493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500" y="1350963"/>
            <a:ext cx="6416675" cy="90741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500" y="11834813"/>
            <a:ext cx="6416675" cy="1774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608013"/>
            <a:ext cx="9629775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471" tIns="73736" rIns="147471" bIns="73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532188"/>
            <a:ext cx="9629775" cy="997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471" tIns="73736" rIns="147471" bIns="73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1813" y="13774738"/>
            <a:ext cx="24955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471" tIns="73736" rIns="147471" bIns="73736" numCol="1" anchor="t" anchorCtr="0" compatLnSpc="1">
            <a:prstTxWarp prst="textNoShape">
              <a:avLst/>
            </a:prstTxWarp>
          </a:bodyPr>
          <a:lstStyle>
            <a:lvl1pPr defTabSz="1473200">
              <a:defRPr sz="25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13774738"/>
            <a:ext cx="33877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471" tIns="73736" rIns="147471" bIns="73736" numCol="1" anchor="t" anchorCtr="0" compatLnSpc="1">
            <a:prstTxWarp prst="textNoShape">
              <a:avLst/>
            </a:prstTxWarp>
          </a:bodyPr>
          <a:lstStyle>
            <a:lvl1pPr algn="ctr" defTabSz="1473200">
              <a:defRPr sz="25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6038" y="13774738"/>
            <a:ext cx="24955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7471" tIns="73736" rIns="147471" bIns="73736" numCol="1" anchor="t" anchorCtr="0" compatLnSpc="1">
            <a:prstTxWarp prst="textNoShape">
              <a:avLst/>
            </a:prstTxWarp>
          </a:bodyPr>
          <a:lstStyle>
            <a:lvl1pPr algn="r" defTabSz="1473200">
              <a:defRPr sz="25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1473200" rtl="0" fontAlgn="base">
        <a:spcBef>
          <a:spcPct val="0"/>
        </a:spcBef>
        <a:spcAft>
          <a:spcPct val="0"/>
        </a:spcAft>
        <a:defRPr kumimoji="1" sz="69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554038" indent="-554038" algn="l" defTabSz="1473200" rtl="0" fontAlgn="base">
        <a:spcBef>
          <a:spcPct val="20000"/>
        </a:spcBef>
        <a:spcAft>
          <a:spcPct val="0"/>
        </a:spcAft>
        <a:buChar char="•"/>
        <a:defRPr kumimoji="1" sz="5400">
          <a:solidFill>
            <a:schemeClr val="tx1"/>
          </a:solidFill>
          <a:latin typeface="+mn-lt"/>
          <a:ea typeface="+mn-ea"/>
          <a:cs typeface="+mn-cs"/>
        </a:defRPr>
      </a:lvl1pPr>
      <a:lvl2pPr marL="1201738" indent="-460375" algn="l" defTabSz="1473200" rtl="0" fontAlgn="base">
        <a:spcBef>
          <a:spcPct val="20000"/>
        </a:spcBef>
        <a:spcAft>
          <a:spcPct val="0"/>
        </a:spcAft>
        <a:buChar char="–"/>
        <a:defRPr kumimoji="1" sz="4500">
          <a:solidFill>
            <a:schemeClr val="tx1"/>
          </a:solidFill>
          <a:latin typeface="+mn-lt"/>
          <a:ea typeface="+mn-ea"/>
        </a:defRPr>
      </a:lvl2pPr>
      <a:lvl3pPr marL="1839913" indent="-366713" algn="l" defTabSz="1473200" rtl="0" fontAlgn="base">
        <a:spcBef>
          <a:spcPct val="20000"/>
        </a:spcBef>
        <a:spcAft>
          <a:spcPct val="0"/>
        </a:spcAft>
        <a:buChar char="•"/>
        <a:defRPr kumimoji="1" sz="4000">
          <a:solidFill>
            <a:schemeClr val="tx1"/>
          </a:solidFill>
          <a:latin typeface="+mn-lt"/>
          <a:ea typeface="+mn-ea"/>
        </a:defRPr>
      </a:lvl3pPr>
      <a:lvl4pPr marL="2581275" indent="-366713" algn="l" defTabSz="1473200" rtl="0" fontAlgn="base">
        <a:spcBef>
          <a:spcPct val="20000"/>
        </a:spcBef>
        <a:spcAft>
          <a:spcPct val="0"/>
        </a:spcAft>
        <a:buChar char="–"/>
        <a:defRPr kumimoji="1" sz="3500">
          <a:solidFill>
            <a:schemeClr val="tx1"/>
          </a:solidFill>
          <a:latin typeface="+mn-lt"/>
          <a:ea typeface="+mn-ea"/>
        </a:defRPr>
      </a:lvl4pPr>
      <a:lvl5pPr marL="3321050" indent="-373063" algn="l" defTabSz="1473200" rtl="0" fontAlgn="base">
        <a:spcBef>
          <a:spcPct val="20000"/>
        </a:spcBef>
        <a:spcAft>
          <a:spcPct val="0"/>
        </a:spcAft>
        <a:buChar char="»"/>
        <a:defRPr kumimoji="1" sz="3500">
          <a:solidFill>
            <a:schemeClr val="tx1"/>
          </a:solidFill>
          <a:latin typeface="+mn-lt"/>
          <a:ea typeface="+mn-ea"/>
        </a:defRPr>
      </a:lvl5pPr>
      <a:lvl6pPr marL="3778250" indent="-373063" algn="l" defTabSz="1473200" rtl="0" fontAlgn="base">
        <a:spcBef>
          <a:spcPct val="20000"/>
        </a:spcBef>
        <a:spcAft>
          <a:spcPct val="0"/>
        </a:spcAft>
        <a:buChar char="»"/>
        <a:defRPr kumimoji="1" sz="3500">
          <a:solidFill>
            <a:schemeClr val="tx1"/>
          </a:solidFill>
          <a:latin typeface="+mn-lt"/>
          <a:ea typeface="+mn-ea"/>
        </a:defRPr>
      </a:lvl6pPr>
      <a:lvl7pPr marL="4235450" indent="-373063" algn="l" defTabSz="1473200" rtl="0" fontAlgn="base">
        <a:spcBef>
          <a:spcPct val="20000"/>
        </a:spcBef>
        <a:spcAft>
          <a:spcPct val="0"/>
        </a:spcAft>
        <a:buChar char="»"/>
        <a:defRPr kumimoji="1" sz="3500">
          <a:solidFill>
            <a:schemeClr val="tx1"/>
          </a:solidFill>
          <a:latin typeface="+mn-lt"/>
          <a:ea typeface="+mn-ea"/>
        </a:defRPr>
      </a:lvl7pPr>
      <a:lvl8pPr marL="4692650" indent="-373063" algn="l" defTabSz="1473200" rtl="0" fontAlgn="base">
        <a:spcBef>
          <a:spcPct val="20000"/>
        </a:spcBef>
        <a:spcAft>
          <a:spcPct val="0"/>
        </a:spcAft>
        <a:buChar char="»"/>
        <a:defRPr kumimoji="1" sz="3500">
          <a:solidFill>
            <a:schemeClr val="tx1"/>
          </a:solidFill>
          <a:latin typeface="+mn-lt"/>
          <a:ea typeface="+mn-ea"/>
        </a:defRPr>
      </a:lvl8pPr>
      <a:lvl9pPr marL="5149850" indent="-373063" algn="l" defTabSz="1473200" rtl="0" fontAlgn="base">
        <a:spcBef>
          <a:spcPct val="20000"/>
        </a:spcBef>
        <a:spcAft>
          <a:spcPct val="0"/>
        </a:spcAft>
        <a:buChar char="»"/>
        <a:defRPr kumimoji="1"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450428" y="2364828"/>
            <a:ext cx="781969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■こちらのテンプレートはＡ３サイズ用テンプレートになります。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</a:t>
            </a:r>
            <a:r>
              <a:rPr lang="ja-JP" altLang="en-US" dirty="0" smtClean="0"/>
              <a:t>で</a:t>
            </a:r>
            <a:r>
              <a:rPr lang="ja-JP" altLang="en-US" dirty="0" smtClean="0"/>
              <a:t>サイズ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8</cp:revision>
  <dcterms:created xsi:type="dcterms:W3CDTF">2011-04-13T05:25:09Z</dcterms:created>
  <dcterms:modified xsi:type="dcterms:W3CDTF">2020-01-16T04:15:28Z</dcterms:modified>
</cp:coreProperties>
</file>