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5122525" cy="21386800"/>
  <p:notesSz cx="3143250" cy="48704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8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582793" algn="l" rtl="0" fontAlgn="base">
      <a:spcBef>
        <a:spcPct val="0"/>
      </a:spcBef>
      <a:spcAft>
        <a:spcPct val="0"/>
      </a:spcAft>
      <a:defRPr kumimoji="1" sz="38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165586" algn="l" rtl="0" fontAlgn="base">
      <a:spcBef>
        <a:spcPct val="0"/>
      </a:spcBef>
      <a:spcAft>
        <a:spcPct val="0"/>
      </a:spcAft>
      <a:defRPr kumimoji="1" sz="38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748379" algn="l" rtl="0" fontAlgn="base">
      <a:spcBef>
        <a:spcPct val="0"/>
      </a:spcBef>
      <a:spcAft>
        <a:spcPct val="0"/>
      </a:spcAft>
      <a:defRPr kumimoji="1" sz="38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331171" algn="l" rtl="0" fontAlgn="base">
      <a:spcBef>
        <a:spcPct val="0"/>
      </a:spcBef>
      <a:spcAft>
        <a:spcPct val="0"/>
      </a:spcAft>
      <a:defRPr kumimoji="1" sz="38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913964" algn="l" defTabSz="1165586" rtl="0" eaLnBrk="1" latinLnBrk="0" hangingPunct="1">
      <a:defRPr kumimoji="1" sz="38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3496757" algn="l" defTabSz="1165586" rtl="0" eaLnBrk="1" latinLnBrk="0" hangingPunct="1">
      <a:defRPr kumimoji="1" sz="38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079550" algn="l" defTabSz="1165586" rtl="0" eaLnBrk="1" latinLnBrk="0" hangingPunct="1">
      <a:defRPr kumimoji="1" sz="38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4662343" algn="l" defTabSz="1165586" rtl="0" eaLnBrk="1" latinLnBrk="0" hangingPunct="1">
      <a:defRPr kumimoji="1" sz="38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21" d="100"/>
          <a:sy n="21" d="100"/>
        </p:scale>
        <p:origin x="-2022" y="-114"/>
      </p:cViewPr>
      <p:guideLst>
        <p:guide orient="horz" pos="6736"/>
        <p:guide pos="47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781175" y="0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365125"/>
            <a:ext cx="1292225" cy="1827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14325" y="2312988"/>
            <a:ext cx="2514600" cy="219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625975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781175" y="4625975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4096B2-22E6-400B-9B9E-01741246DFD3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483981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5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582793" algn="l" rtl="0" fontAlgn="base">
      <a:spcBef>
        <a:spcPct val="30000"/>
      </a:spcBef>
      <a:spcAft>
        <a:spcPct val="0"/>
      </a:spcAft>
      <a:defRPr kumimoji="1" sz="15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1165586" algn="l" rtl="0" fontAlgn="base">
      <a:spcBef>
        <a:spcPct val="30000"/>
      </a:spcBef>
      <a:spcAft>
        <a:spcPct val="0"/>
      </a:spcAft>
      <a:defRPr kumimoji="1" sz="15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748379" algn="l" rtl="0" fontAlgn="base">
      <a:spcBef>
        <a:spcPct val="30000"/>
      </a:spcBef>
      <a:spcAft>
        <a:spcPct val="0"/>
      </a:spcAft>
      <a:defRPr kumimoji="1" sz="15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2331171" algn="l" rtl="0" fontAlgn="base">
      <a:spcBef>
        <a:spcPct val="30000"/>
      </a:spcBef>
      <a:spcAft>
        <a:spcPct val="0"/>
      </a:spcAft>
      <a:defRPr kumimoji="1" sz="15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913964" algn="l" defTabSz="1165586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6pPr>
    <a:lvl7pPr marL="3496757" algn="l" defTabSz="1165586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7pPr>
    <a:lvl8pPr marL="4079550" algn="l" defTabSz="1165586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8pPr>
    <a:lvl9pPr marL="4662343" algn="l" defTabSz="1165586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11E5A3-C30E-4518-8C08-5CCFEECC9975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365125"/>
            <a:ext cx="1292225" cy="1827213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3742" y="6643246"/>
            <a:ext cx="12855044" cy="458448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7481" y="12119038"/>
            <a:ext cx="10587564" cy="5464567"/>
          </a:xfrm>
        </p:spPr>
        <p:txBody>
          <a:bodyPr/>
          <a:lstStyle>
            <a:lvl1pPr marL="0" indent="0" algn="ctr">
              <a:buNone/>
              <a:defRPr/>
            </a:lvl1pPr>
            <a:lvl2pPr marL="582793" indent="0" algn="ctr">
              <a:buNone/>
              <a:defRPr/>
            </a:lvl2pPr>
            <a:lvl3pPr marL="1165586" indent="0" algn="ctr">
              <a:buNone/>
              <a:defRPr/>
            </a:lvl3pPr>
            <a:lvl4pPr marL="1748379" indent="0" algn="ctr">
              <a:buNone/>
              <a:defRPr/>
            </a:lvl4pPr>
            <a:lvl5pPr marL="2331171" indent="0" algn="ctr">
              <a:buNone/>
              <a:defRPr/>
            </a:lvl5pPr>
            <a:lvl6pPr marL="2913964" indent="0" algn="ctr">
              <a:buNone/>
              <a:defRPr/>
            </a:lvl6pPr>
            <a:lvl7pPr marL="3496757" indent="0" algn="ctr">
              <a:buNone/>
              <a:defRPr/>
            </a:lvl7pPr>
            <a:lvl8pPr marL="4079550" indent="0" algn="ctr">
              <a:buNone/>
              <a:defRPr/>
            </a:lvl8pPr>
            <a:lvl9pPr marL="4662343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40B38-0F2E-45AB-AA04-BFD3E557A4B6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47290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C3651-49A0-4960-9466-68DE90641E74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47342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6974" y="859873"/>
            <a:ext cx="3403466" cy="1824815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52086" y="859873"/>
            <a:ext cx="9999366" cy="1824815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85EA6-CFAB-42F8-A9AB-3E7198ACE1F8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92783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D26A1-2060-466F-85B4-04D1D3B74374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70542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357" y="13742243"/>
            <a:ext cx="12855044" cy="4247725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4357" y="9065705"/>
            <a:ext cx="12855044" cy="4676540"/>
          </a:xfrm>
        </p:spPr>
        <p:txBody>
          <a:bodyPr anchor="b"/>
          <a:lstStyle>
            <a:lvl1pPr marL="0" indent="0">
              <a:buNone/>
              <a:defRPr sz="2500"/>
            </a:lvl1pPr>
            <a:lvl2pPr marL="582793" indent="0">
              <a:buNone/>
              <a:defRPr sz="2300"/>
            </a:lvl2pPr>
            <a:lvl3pPr marL="1165586" indent="0">
              <a:buNone/>
              <a:defRPr sz="2000"/>
            </a:lvl3pPr>
            <a:lvl4pPr marL="1748379" indent="0">
              <a:buNone/>
              <a:defRPr sz="1800"/>
            </a:lvl4pPr>
            <a:lvl5pPr marL="2331171" indent="0">
              <a:buNone/>
              <a:defRPr sz="1800"/>
            </a:lvl5pPr>
            <a:lvl6pPr marL="2913964" indent="0">
              <a:buNone/>
              <a:defRPr sz="1800"/>
            </a:lvl6pPr>
            <a:lvl7pPr marL="3496757" indent="0">
              <a:buNone/>
              <a:defRPr sz="1800"/>
            </a:lvl7pPr>
            <a:lvl8pPr marL="4079550" indent="0">
              <a:buNone/>
              <a:defRPr sz="1800"/>
            </a:lvl8pPr>
            <a:lvl9pPr marL="4662343" indent="0">
              <a:buNone/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A7497-BCB8-431C-8E14-DA60CD3C7983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25397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52088" y="4995344"/>
            <a:ext cx="6701415" cy="1411268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669025" y="4995344"/>
            <a:ext cx="6701417" cy="1411268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7A840-F4FA-4E09-B663-1F5BFFA0E4BA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662854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577" y="855383"/>
            <a:ext cx="13609374" cy="3565215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577" y="4786548"/>
            <a:ext cx="6681211" cy="199589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2793" indent="0">
              <a:buNone/>
              <a:defRPr sz="2500" b="1"/>
            </a:lvl2pPr>
            <a:lvl3pPr marL="1165586" indent="0">
              <a:buNone/>
              <a:defRPr sz="2300" b="1"/>
            </a:lvl3pPr>
            <a:lvl4pPr marL="1748379" indent="0">
              <a:buNone/>
              <a:defRPr sz="2000" b="1"/>
            </a:lvl4pPr>
            <a:lvl5pPr marL="2331171" indent="0">
              <a:buNone/>
              <a:defRPr sz="2000" b="1"/>
            </a:lvl5pPr>
            <a:lvl6pPr marL="2913964" indent="0">
              <a:buNone/>
              <a:defRPr sz="2000" b="1"/>
            </a:lvl6pPr>
            <a:lvl7pPr marL="3496757" indent="0">
              <a:buNone/>
              <a:defRPr sz="2000" b="1"/>
            </a:lvl7pPr>
            <a:lvl8pPr marL="4079550" indent="0">
              <a:buNone/>
              <a:defRPr sz="2000" b="1"/>
            </a:lvl8pPr>
            <a:lvl9pPr marL="4662343" indent="0">
              <a:buNone/>
              <a:defRPr sz="20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6577" y="6782440"/>
            <a:ext cx="6681211" cy="12321096"/>
          </a:xfrm>
        </p:spPr>
        <p:txBody>
          <a:bodyPr/>
          <a:lstStyle>
            <a:lvl1pPr>
              <a:defRPr sz="31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2494" y="4786548"/>
            <a:ext cx="6683456" cy="199589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2793" indent="0">
              <a:buNone/>
              <a:defRPr sz="2500" b="1"/>
            </a:lvl2pPr>
            <a:lvl3pPr marL="1165586" indent="0">
              <a:buNone/>
              <a:defRPr sz="2300" b="1"/>
            </a:lvl3pPr>
            <a:lvl4pPr marL="1748379" indent="0">
              <a:buNone/>
              <a:defRPr sz="2000" b="1"/>
            </a:lvl4pPr>
            <a:lvl5pPr marL="2331171" indent="0">
              <a:buNone/>
              <a:defRPr sz="2000" b="1"/>
            </a:lvl5pPr>
            <a:lvl6pPr marL="2913964" indent="0">
              <a:buNone/>
              <a:defRPr sz="2000" b="1"/>
            </a:lvl6pPr>
            <a:lvl7pPr marL="3496757" indent="0">
              <a:buNone/>
              <a:defRPr sz="2000" b="1"/>
            </a:lvl7pPr>
            <a:lvl8pPr marL="4079550" indent="0">
              <a:buNone/>
              <a:defRPr sz="2000" b="1"/>
            </a:lvl8pPr>
            <a:lvl9pPr marL="4662343" indent="0">
              <a:buNone/>
              <a:defRPr sz="20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2494" y="6782440"/>
            <a:ext cx="6683456" cy="12321096"/>
          </a:xfrm>
        </p:spPr>
        <p:txBody>
          <a:bodyPr/>
          <a:lstStyle>
            <a:lvl1pPr>
              <a:defRPr sz="31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21CC2-09BD-42CA-AE71-FC927909BA7F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427045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9DAF3-596F-4606-8DB8-AEFAF80287BC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77036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8D5C3-CAB3-4828-861C-A3F228B0F9D5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185725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577" y="850893"/>
            <a:ext cx="4974987" cy="3623588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3410" y="850893"/>
            <a:ext cx="8452540" cy="18252643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6577" y="4474481"/>
            <a:ext cx="4974987" cy="14629056"/>
          </a:xfrm>
        </p:spPr>
        <p:txBody>
          <a:bodyPr/>
          <a:lstStyle>
            <a:lvl1pPr marL="0" indent="0">
              <a:buNone/>
              <a:defRPr sz="1800"/>
            </a:lvl1pPr>
            <a:lvl2pPr marL="582793" indent="0">
              <a:buNone/>
              <a:defRPr sz="1500"/>
            </a:lvl2pPr>
            <a:lvl3pPr marL="1165586" indent="0">
              <a:buNone/>
              <a:defRPr sz="1300"/>
            </a:lvl3pPr>
            <a:lvl4pPr marL="1748379" indent="0">
              <a:buNone/>
              <a:defRPr sz="1100"/>
            </a:lvl4pPr>
            <a:lvl5pPr marL="2331171" indent="0">
              <a:buNone/>
              <a:defRPr sz="1100"/>
            </a:lvl5pPr>
            <a:lvl6pPr marL="2913964" indent="0">
              <a:buNone/>
              <a:defRPr sz="1100"/>
            </a:lvl6pPr>
            <a:lvl7pPr marL="3496757" indent="0">
              <a:buNone/>
              <a:defRPr sz="1100"/>
            </a:lvl7pPr>
            <a:lvl8pPr marL="4079550" indent="0">
              <a:buNone/>
              <a:defRPr sz="1100"/>
            </a:lvl8pPr>
            <a:lvl9pPr marL="4662343" indent="0">
              <a:buNone/>
              <a:defRPr sz="1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0BF23-5F98-497D-B17E-441BA1FE4198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69480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3442" y="14970311"/>
            <a:ext cx="9074413" cy="1766893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3442" y="1910579"/>
            <a:ext cx="9074413" cy="12832978"/>
          </a:xfrm>
        </p:spPr>
        <p:txBody>
          <a:bodyPr/>
          <a:lstStyle>
            <a:lvl1pPr marL="0" indent="0">
              <a:buNone/>
              <a:defRPr sz="4100"/>
            </a:lvl1pPr>
            <a:lvl2pPr marL="582793" indent="0">
              <a:buNone/>
              <a:defRPr sz="3600"/>
            </a:lvl2pPr>
            <a:lvl3pPr marL="1165586" indent="0">
              <a:buNone/>
              <a:defRPr sz="3100"/>
            </a:lvl3pPr>
            <a:lvl4pPr marL="1748379" indent="0">
              <a:buNone/>
              <a:defRPr sz="2500"/>
            </a:lvl4pPr>
            <a:lvl5pPr marL="2331171" indent="0">
              <a:buNone/>
              <a:defRPr sz="2500"/>
            </a:lvl5pPr>
            <a:lvl6pPr marL="2913964" indent="0">
              <a:buNone/>
              <a:defRPr sz="2500"/>
            </a:lvl6pPr>
            <a:lvl7pPr marL="3496757" indent="0">
              <a:buNone/>
              <a:defRPr sz="2500"/>
            </a:lvl7pPr>
            <a:lvl8pPr marL="4079550" indent="0">
              <a:buNone/>
              <a:defRPr sz="2500"/>
            </a:lvl8pPr>
            <a:lvl9pPr marL="4662343" indent="0">
              <a:buNone/>
              <a:defRPr sz="25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3442" y="16737204"/>
            <a:ext cx="9074413" cy="2510020"/>
          </a:xfrm>
        </p:spPr>
        <p:txBody>
          <a:bodyPr/>
          <a:lstStyle>
            <a:lvl1pPr marL="0" indent="0">
              <a:buNone/>
              <a:defRPr sz="1800"/>
            </a:lvl1pPr>
            <a:lvl2pPr marL="582793" indent="0">
              <a:buNone/>
              <a:defRPr sz="1500"/>
            </a:lvl2pPr>
            <a:lvl3pPr marL="1165586" indent="0">
              <a:buNone/>
              <a:defRPr sz="1300"/>
            </a:lvl3pPr>
            <a:lvl4pPr marL="1748379" indent="0">
              <a:buNone/>
              <a:defRPr sz="1100"/>
            </a:lvl4pPr>
            <a:lvl5pPr marL="2331171" indent="0">
              <a:buNone/>
              <a:defRPr sz="1100"/>
            </a:lvl5pPr>
            <a:lvl6pPr marL="2913964" indent="0">
              <a:buNone/>
              <a:defRPr sz="1100"/>
            </a:lvl6pPr>
            <a:lvl7pPr marL="3496757" indent="0">
              <a:buNone/>
              <a:defRPr sz="1100"/>
            </a:lvl7pPr>
            <a:lvl8pPr marL="4079550" indent="0">
              <a:buNone/>
              <a:defRPr sz="1100"/>
            </a:lvl8pPr>
            <a:lvl9pPr marL="4662343" indent="0">
              <a:buNone/>
              <a:defRPr sz="1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5DD16-F6C6-4A7B-A00D-17621385DDBB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40346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2087" y="859873"/>
            <a:ext cx="13618355" cy="3565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981" tIns="93991" rIns="187981" bIns="939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2087" y="4995344"/>
            <a:ext cx="13618355" cy="14112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981" tIns="93991" rIns="187981" bIns="939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2086" y="19480713"/>
            <a:ext cx="3529188" cy="1481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981" tIns="93991" rIns="187981" bIns="93991" numCol="1" anchor="t" anchorCtr="0" compatLnSpc="1">
            <a:prstTxWarp prst="textNoShape">
              <a:avLst/>
            </a:prstTxWarp>
          </a:bodyPr>
          <a:lstStyle>
            <a:lvl1pPr defTabSz="1877888">
              <a:defRPr sz="32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65817" y="19480713"/>
            <a:ext cx="4790895" cy="1481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981" tIns="93991" rIns="187981" bIns="93991" numCol="1" anchor="t" anchorCtr="0" compatLnSpc="1">
            <a:prstTxWarp prst="textNoShape">
              <a:avLst/>
            </a:prstTxWarp>
          </a:bodyPr>
          <a:lstStyle>
            <a:lvl1pPr algn="ctr" defTabSz="1877888">
              <a:defRPr sz="32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41253" y="19480713"/>
            <a:ext cx="3529188" cy="1481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981" tIns="93991" rIns="187981" bIns="93991" numCol="1" anchor="t" anchorCtr="0" compatLnSpc="1">
            <a:prstTxWarp prst="textNoShape">
              <a:avLst/>
            </a:prstTxWarp>
          </a:bodyPr>
          <a:lstStyle>
            <a:lvl1pPr algn="r" defTabSz="1877888">
              <a:defRPr sz="3200"/>
            </a:lvl1pPr>
          </a:lstStyle>
          <a:p>
            <a:fld id="{800A9DA1-850D-49C6-8284-77BFDAA87BD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77888" rtl="0" fontAlgn="base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877888" rtl="0" fontAlgn="base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1877888" rtl="0" fontAlgn="base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1877888" rtl="0" fontAlgn="base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1877888" rtl="0" fontAlgn="base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ＭＳ Ｐゴシック" charset="-128"/>
        </a:defRPr>
      </a:lvl5pPr>
      <a:lvl6pPr marL="582793" algn="ctr" defTabSz="1877888" rtl="0" fontAlgn="base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ＭＳ Ｐゴシック" charset="-128"/>
        </a:defRPr>
      </a:lvl6pPr>
      <a:lvl7pPr marL="1165586" algn="ctr" defTabSz="1877888" rtl="0" fontAlgn="base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ＭＳ Ｐゴシック" charset="-128"/>
        </a:defRPr>
      </a:lvl7pPr>
      <a:lvl8pPr marL="1748379" algn="ctr" defTabSz="1877888" rtl="0" fontAlgn="base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ＭＳ Ｐゴシック" charset="-128"/>
        </a:defRPr>
      </a:lvl8pPr>
      <a:lvl9pPr marL="2331171" algn="ctr" defTabSz="1877888" rtl="0" fontAlgn="base">
        <a:spcBef>
          <a:spcPct val="0"/>
        </a:spcBef>
        <a:spcAft>
          <a:spcPct val="0"/>
        </a:spcAft>
        <a:defRPr kumimoji="1" sz="88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706232" indent="-706232" algn="l" defTabSz="1877888" rtl="0" fontAlgn="base">
        <a:spcBef>
          <a:spcPct val="20000"/>
        </a:spcBef>
        <a:spcAft>
          <a:spcPct val="0"/>
        </a:spcAft>
        <a:buChar char="•"/>
        <a:defRPr kumimoji="1" sz="6900">
          <a:solidFill>
            <a:schemeClr val="tx1"/>
          </a:solidFill>
          <a:latin typeface="+mn-lt"/>
          <a:ea typeface="+mn-ea"/>
          <a:cs typeface="+mn-cs"/>
        </a:defRPr>
      </a:lvl1pPr>
      <a:lvl2pPr marL="1531855" indent="-586840" algn="l" defTabSz="1877888" rtl="0" fontAlgn="base">
        <a:spcBef>
          <a:spcPct val="20000"/>
        </a:spcBef>
        <a:spcAft>
          <a:spcPct val="0"/>
        </a:spcAft>
        <a:buChar char="–"/>
        <a:defRPr kumimoji="1" sz="5700">
          <a:solidFill>
            <a:schemeClr val="tx1"/>
          </a:solidFill>
          <a:latin typeface="+mn-lt"/>
          <a:ea typeface="+mn-ea"/>
        </a:defRPr>
      </a:lvl2pPr>
      <a:lvl3pPr marL="2345337" indent="-467449" algn="l" defTabSz="1877888" rtl="0" fontAlgn="base">
        <a:spcBef>
          <a:spcPct val="20000"/>
        </a:spcBef>
        <a:spcAft>
          <a:spcPct val="0"/>
        </a:spcAft>
        <a:buChar char="•"/>
        <a:defRPr kumimoji="1" sz="5100">
          <a:solidFill>
            <a:schemeClr val="tx1"/>
          </a:solidFill>
          <a:latin typeface="+mn-lt"/>
          <a:ea typeface="+mn-ea"/>
        </a:defRPr>
      </a:lvl3pPr>
      <a:lvl4pPr marL="3290351" indent="-467449" algn="l" defTabSz="1877888" rtl="0" fontAlgn="base">
        <a:spcBef>
          <a:spcPct val="20000"/>
        </a:spcBef>
        <a:spcAft>
          <a:spcPct val="0"/>
        </a:spcAft>
        <a:buChar char="–"/>
        <a:defRPr kumimoji="1" sz="4500">
          <a:solidFill>
            <a:schemeClr val="tx1"/>
          </a:solidFill>
          <a:latin typeface="+mn-lt"/>
          <a:ea typeface="+mn-ea"/>
        </a:defRPr>
      </a:lvl4pPr>
      <a:lvl5pPr marL="4233342" indent="-475543" algn="l" defTabSz="1877888" rtl="0" fontAlgn="base">
        <a:spcBef>
          <a:spcPct val="20000"/>
        </a:spcBef>
        <a:spcAft>
          <a:spcPct val="0"/>
        </a:spcAft>
        <a:buChar char="»"/>
        <a:defRPr kumimoji="1" sz="4500">
          <a:solidFill>
            <a:schemeClr val="tx1"/>
          </a:solidFill>
          <a:latin typeface="+mn-lt"/>
          <a:ea typeface="+mn-ea"/>
        </a:defRPr>
      </a:lvl5pPr>
      <a:lvl6pPr marL="4816135" indent="-475543" algn="l" defTabSz="1877888" rtl="0" fontAlgn="base">
        <a:spcBef>
          <a:spcPct val="20000"/>
        </a:spcBef>
        <a:spcAft>
          <a:spcPct val="0"/>
        </a:spcAft>
        <a:buChar char="»"/>
        <a:defRPr kumimoji="1" sz="4500">
          <a:solidFill>
            <a:schemeClr val="tx1"/>
          </a:solidFill>
          <a:latin typeface="+mn-lt"/>
          <a:ea typeface="+mn-ea"/>
        </a:defRPr>
      </a:lvl6pPr>
      <a:lvl7pPr marL="5398928" indent="-475543" algn="l" defTabSz="1877888" rtl="0" fontAlgn="base">
        <a:spcBef>
          <a:spcPct val="20000"/>
        </a:spcBef>
        <a:spcAft>
          <a:spcPct val="0"/>
        </a:spcAft>
        <a:buChar char="»"/>
        <a:defRPr kumimoji="1" sz="4500">
          <a:solidFill>
            <a:schemeClr val="tx1"/>
          </a:solidFill>
          <a:latin typeface="+mn-lt"/>
          <a:ea typeface="+mn-ea"/>
        </a:defRPr>
      </a:lvl7pPr>
      <a:lvl8pPr marL="5981721" indent="-475543" algn="l" defTabSz="1877888" rtl="0" fontAlgn="base">
        <a:spcBef>
          <a:spcPct val="20000"/>
        </a:spcBef>
        <a:spcAft>
          <a:spcPct val="0"/>
        </a:spcAft>
        <a:buChar char="»"/>
        <a:defRPr kumimoji="1" sz="4500">
          <a:solidFill>
            <a:schemeClr val="tx1"/>
          </a:solidFill>
          <a:latin typeface="+mn-lt"/>
          <a:ea typeface="+mn-ea"/>
        </a:defRPr>
      </a:lvl8pPr>
      <a:lvl9pPr marL="6564514" indent="-475543" algn="l" defTabSz="1877888" rtl="0" fontAlgn="base">
        <a:spcBef>
          <a:spcPct val="20000"/>
        </a:spcBef>
        <a:spcAft>
          <a:spcPct val="0"/>
        </a:spcAft>
        <a:buChar char="»"/>
        <a:defRPr kumimoji="1" sz="4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165586" rtl="0" eaLnBrk="1" latinLnBrk="0" hangingPunct="1"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793" algn="l" defTabSz="1165586" rtl="0" eaLnBrk="1" latinLnBrk="0" hangingPunct="1"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65586" algn="l" defTabSz="1165586" rtl="0" eaLnBrk="1" latinLnBrk="0" hangingPunct="1"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48379" algn="l" defTabSz="1165586" rtl="0" eaLnBrk="1" latinLnBrk="0" hangingPunct="1"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1171" algn="l" defTabSz="1165586" rtl="0" eaLnBrk="1" latinLnBrk="0" hangingPunct="1"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13964" algn="l" defTabSz="1165586" rtl="0" eaLnBrk="1" latinLnBrk="0" hangingPunct="1"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96757" algn="l" defTabSz="1165586" rtl="0" eaLnBrk="1" latinLnBrk="0" hangingPunct="1"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79550" algn="l" defTabSz="1165586" rtl="0" eaLnBrk="1" latinLnBrk="0" hangingPunct="1"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62343" algn="l" defTabSz="1165586" rtl="0" eaLnBrk="1" latinLnBrk="0" hangingPunct="1"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051184" y="3344422"/>
            <a:ext cx="11058555" cy="8889328"/>
          </a:xfrm>
          <a:prstGeom prst="rect">
            <a:avLst/>
          </a:prstGeom>
        </p:spPr>
        <p:txBody>
          <a:bodyPr wrap="square" lIns="116559" tIns="58279" rIns="116559" bIns="58279">
            <a:spAutoFit/>
          </a:bodyPr>
          <a:lstStyle/>
          <a:p>
            <a:r>
              <a:rPr lang="ja-JP" altLang="en-US" dirty="0" smtClean="0"/>
              <a:t>入稿前チェック</a:t>
            </a:r>
          </a:p>
          <a:p>
            <a:endParaRPr lang="ja-JP" altLang="en-US" dirty="0" smtClean="0"/>
          </a:p>
          <a:p>
            <a:endParaRPr lang="ja-JP" altLang="en-US" dirty="0" smtClean="0"/>
          </a:p>
          <a:p>
            <a:r>
              <a:rPr lang="ja-JP" altLang="en-US" dirty="0" smtClean="0"/>
              <a:t>■こちらのテンプレート</a:t>
            </a:r>
            <a:r>
              <a:rPr lang="ja-JP" altLang="en-US" dirty="0" smtClean="0"/>
              <a:t>は</a:t>
            </a:r>
            <a:r>
              <a:rPr lang="ja-JP" altLang="en-US" dirty="0" smtClean="0"/>
              <a:t>Ａ</a:t>
            </a:r>
            <a:r>
              <a:rPr lang="en-US" altLang="ja-JP" dirty="0" smtClean="0"/>
              <a:t>2</a:t>
            </a:r>
            <a:r>
              <a:rPr lang="ja-JP" altLang="en-US" dirty="0" smtClean="0"/>
              <a:t>サイズ用</a:t>
            </a:r>
            <a:r>
              <a:rPr lang="ja-JP" altLang="en-US" dirty="0" smtClean="0"/>
              <a:t>テンプレートになります。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■画像は解像度の高いものをご使用ください。</a:t>
            </a:r>
          </a:p>
          <a:p>
            <a:r>
              <a:rPr lang="ja-JP" altLang="en-US" dirty="0" smtClean="0"/>
              <a:t>解像度が低いものは拡大印刷の際、仕上がりが粗くなります。</a:t>
            </a:r>
          </a:p>
          <a:p>
            <a:r>
              <a:rPr lang="en-US" dirty="0" smtClean="0"/>
              <a:t> </a:t>
            </a:r>
            <a:endParaRPr lang="ja-JP" altLang="en-US" dirty="0" smtClean="0"/>
          </a:p>
          <a:p>
            <a:r>
              <a:rPr lang="ja-JP" altLang="en-US" dirty="0" smtClean="0"/>
              <a:t>■入稿用データの保存</a:t>
            </a:r>
          </a:p>
          <a:p>
            <a:r>
              <a:rPr lang="en-US" dirty="0" smtClean="0"/>
              <a:t>PDF</a:t>
            </a:r>
            <a:r>
              <a:rPr lang="ja-JP" altLang="en-US" dirty="0" smtClean="0"/>
              <a:t>形式で保存。　「名前を付けて保存」　から、　</a:t>
            </a:r>
            <a:r>
              <a:rPr lang="en-US" dirty="0" smtClean="0"/>
              <a:t>Adobe PDF </a:t>
            </a:r>
            <a:r>
              <a:rPr lang="ja-JP" altLang="en-US" dirty="0" smtClean="0"/>
              <a:t>を選択します。</a:t>
            </a:r>
          </a:p>
          <a:p>
            <a:r>
              <a:rPr lang="ja-JP" altLang="en-US" dirty="0" smtClean="0"/>
              <a:t>保存した</a:t>
            </a:r>
            <a:r>
              <a:rPr lang="en-US" dirty="0" smtClean="0"/>
              <a:t>PDF</a:t>
            </a:r>
            <a:r>
              <a:rPr lang="ja-JP" altLang="en-US" dirty="0" smtClean="0"/>
              <a:t>ファイルを開いて、左下でサイズの確認をしてください。</a:t>
            </a:r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3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3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41</Words>
  <Application>Microsoft Office PowerPoint</Application>
  <PresentationFormat>ユーザー設定</PresentationFormat>
  <Paragraphs>12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G0321</dc:creator>
  <cp:lastModifiedBy>netdepop_op</cp:lastModifiedBy>
  <cp:revision>9</cp:revision>
  <dcterms:created xsi:type="dcterms:W3CDTF">2011-04-13T05:25:09Z</dcterms:created>
  <dcterms:modified xsi:type="dcterms:W3CDTF">2020-01-16T04:17:48Z</dcterms:modified>
</cp:coreProperties>
</file>