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824710" algn="l" rtl="0" fontAlgn="base">
      <a:spcBef>
        <a:spcPct val="0"/>
      </a:spcBef>
      <a:spcAft>
        <a:spcPct val="0"/>
      </a:spcAft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649421" algn="l" rtl="0" fontAlgn="base">
      <a:spcBef>
        <a:spcPct val="0"/>
      </a:spcBef>
      <a:spcAft>
        <a:spcPct val="0"/>
      </a:spcAft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2474131" algn="l" rtl="0" fontAlgn="base">
      <a:spcBef>
        <a:spcPct val="0"/>
      </a:spcBef>
      <a:spcAft>
        <a:spcPct val="0"/>
      </a:spcAft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3298840" algn="l" rtl="0" fontAlgn="base">
      <a:spcBef>
        <a:spcPct val="0"/>
      </a:spcBef>
      <a:spcAft>
        <a:spcPct val="0"/>
      </a:spcAft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123550" algn="l" defTabSz="1649421" rtl="0" eaLnBrk="1" latinLnBrk="0" hangingPunct="1"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948261" algn="l" defTabSz="1649421" rtl="0" eaLnBrk="1" latinLnBrk="0" hangingPunct="1"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5772971" algn="l" defTabSz="1649421" rtl="0" eaLnBrk="1" latinLnBrk="0" hangingPunct="1"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6597682" algn="l" defTabSz="1649421" rtl="0" eaLnBrk="1" latinLnBrk="0" hangingPunct="1">
      <a:defRPr kumimoji="1" sz="5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5" d="100"/>
          <a:sy n="15" d="100"/>
        </p:scale>
        <p:origin x="-2034" y="-126"/>
      </p:cViewPr>
      <p:guideLst>
        <p:guide orient="horz" pos="9537"/>
        <p:guide pos="6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365125"/>
            <a:ext cx="1289050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824710" algn="l" rtl="0" fontAlgn="base">
      <a:spcBef>
        <a:spcPct val="3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1649421" algn="l" rtl="0" fontAlgn="base">
      <a:spcBef>
        <a:spcPct val="3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2474131" algn="l" rtl="0" fontAlgn="base">
      <a:spcBef>
        <a:spcPct val="3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3298840" algn="l" rtl="0" fontAlgn="base">
      <a:spcBef>
        <a:spcPct val="3000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4123550" algn="l" defTabSz="164942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4948261" algn="l" defTabSz="164942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5772971" algn="l" defTabSz="164942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6597682" algn="l" defTabSz="164942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365125"/>
            <a:ext cx="1289050" cy="18272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3377" y="9405677"/>
            <a:ext cx="18180050" cy="649083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6750" y="17158443"/>
            <a:ext cx="14973301" cy="7736873"/>
          </a:xfrm>
        </p:spPr>
        <p:txBody>
          <a:bodyPr/>
          <a:lstStyle>
            <a:lvl1pPr marL="0" indent="0" algn="ctr">
              <a:buNone/>
              <a:defRPr/>
            </a:lvl1pPr>
            <a:lvl2pPr marL="824710" indent="0" algn="ctr">
              <a:buNone/>
              <a:defRPr/>
            </a:lvl2pPr>
            <a:lvl3pPr marL="1649421" indent="0" algn="ctr">
              <a:buNone/>
              <a:defRPr/>
            </a:lvl3pPr>
            <a:lvl4pPr marL="2474131" indent="0" algn="ctr">
              <a:buNone/>
              <a:defRPr/>
            </a:lvl4pPr>
            <a:lvl5pPr marL="3298840" indent="0" algn="ctr">
              <a:buNone/>
              <a:defRPr/>
            </a:lvl5pPr>
            <a:lvl6pPr marL="4123550" indent="0" algn="ctr">
              <a:buNone/>
              <a:defRPr/>
            </a:lvl6pPr>
            <a:lvl7pPr marL="4948261" indent="0" algn="ctr">
              <a:buNone/>
              <a:defRPr/>
            </a:lvl7pPr>
            <a:lvl8pPr marL="5772971" indent="0" algn="ctr">
              <a:buNone/>
              <a:defRPr/>
            </a:lvl8pPr>
            <a:lvl9pPr marL="65976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5509875" y="1217431"/>
            <a:ext cx="4813300" cy="2583619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63626" y="1217431"/>
            <a:ext cx="14141451" cy="2583619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9101" y="19456618"/>
            <a:ext cx="18180050" cy="6014037"/>
          </a:xfrm>
        </p:spPr>
        <p:txBody>
          <a:bodyPr anchor="t"/>
          <a:lstStyle>
            <a:lvl1pPr algn="l">
              <a:defRPr sz="72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89101" y="12835456"/>
            <a:ext cx="18180050" cy="6621164"/>
          </a:xfrm>
        </p:spPr>
        <p:txBody>
          <a:bodyPr anchor="b"/>
          <a:lstStyle>
            <a:lvl1pPr marL="0" indent="0">
              <a:buNone/>
              <a:defRPr sz="3500"/>
            </a:lvl1pPr>
            <a:lvl2pPr marL="824710" indent="0">
              <a:buNone/>
              <a:defRPr sz="3300"/>
            </a:lvl2pPr>
            <a:lvl3pPr marL="1649421" indent="0">
              <a:buNone/>
              <a:defRPr sz="2800"/>
            </a:lvl3pPr>
            <a:lvl4pPr marL="2474131" indent="0">
              <a:buNone/>
              <a:defRPr sz="2500"/>
            </a:lvl4pPr>
            <a:lvl5pPr marL="3298840" indent="0">
              <a:buNone/>
              <a:defRPr sz="2500"/>
            </a:lvl5pPr>
            <a:lvl6pPr marL="4123550" indent="0">
              <a:buNone/>
              <a:defRPr sz="2500"/>
            </a:lvl6pPr>
            <a:lvl7pPr marL="4948261" indent="0">
              <a:buNone/>
              <a:defRPr sz="2500"/>
            </a:lvl7pPr>
            <a:lvl8pPr marL="5772971" indent="0">
              <a:buNone/>
              <a:defRPr sz="2500"/>
            </a:lvl8pPr>
            <a:lvl9pPr marL="6597682" indent="0">
              <a:buNone/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63630" y="7072535"/>
            <a:ext cx="9477374" cy="19981097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5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45802" y="7072535"/>
            <a:ext cx="9477377" cy="19981097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5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978" y="1211074"/>
            <a:ext cx="19246849" cy="50477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9978" y="6776917"/>
            <a:ext cx="9448801" cy="2825836"/>
          </a:xfrm>
        </p:spPr>
        <p:txBody>
          <a:bodyPr anchor="b"/>
          <a:lstStyle>
            <a:lvl1pPr marL="0" indent="0">
              <a:buNone/>
              <a:defRPr sz="4400" b="1"/>
            </a:lvl1pPr>
            <a:lvl2pPr marL="824710" indent="0">
              <a:buNone/>
              <a:defRPr sz="3500" b="1"/>
            </a:lvl2pPr>
            <a:lvl3pPr marL="1649421" indent="0">
              <a:buNone/>
              <a:defRPr sz="3300" b="1"/>
            </a:lvl3pPr>
            <a:lvl4pPr marL="2474131" indent="0">
              <a:buNone/>
              <a:defRPr sz="2800" b="1"/>
            </a:lvl4pPr>
            <a:lvl5pPr marL="3298840" indent="0">
              <a:buNone/>
              <a:defRPr sz="2800" b="1"/>
            </a:lvl5pPr>
            <a:lvl6pPr marL="4123550" indent="0">
              <a:buNone/>
              <a:defRPr sz="2800" b="1"/>
            </a:lvl6pPr>
            <a:lvl7pPr marL="4948261" indent="0">
              <a:buNone/>
              <a:defRPr sz="2800" b="1"/>
            </a:lvl7pPr>
            <a:lvl8pPr marL="5772971" indent="0">
              <a:buNone/>
              <a:defRPr sz="2800" b="1"/>
            </a:lvl8pPr>
            <a:lvl9pPr marL="6597682" indent="0">
              <a:buNone/>
              <a:defRPr sz="2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69978" y="9602751"/>
            <a:ext cx="9448801" cy="17444521"/>
          </a:xfrm>
        </p:spPr>
        <p:txBody>
          <a:bodyPr/>
          <a:lstStyle>
            <a:lvl1pPr>
              <a:defRPr sz="4400"/>
            </a:lvl1pPr>
            <a:lvl2pPr>
              <a:defRPr sz="35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864850" y="6776917"/>
            <a:ext cx="9451976" cy="2825836"/>
          </a:xfrm>
        </p:spPr>
        <p:txBody>
          <a:bodyPr anchor="b"/>
          <a:lstStyle>
            <a:lvl1pPr marL="0" indent="0">
              <a:buNone/>
              <a:defRPr sz="4400" b="1"/>
            </a:lvl1pPr>
            <a:lvl2pPr marL="824710" indent="0">
              <a:buNone/>
              <a:defRPr sz="3500" b="1"/>
            </a:lvl2pPr>
            <a:lvl3pPr marL="1649421" indent="0">
              <a:buNone/>
              <a:defRPr sz="3300" b="1"/>
            </a:lvl3pPr>
            <a:lvl4pPr marL="2474131" indent="0">
              <a:buNone/>
              <a:defRPr sz="2800" b="1"/>
            </a:lvl4pPr>
            <a:lvl5pPr marL="3298840" indent="0">
              <a:buNone/>
              <a:defRPr sz="2800" b="1"/>
            </a:lvl5pPr>
            <a:lvl6pPr marL="4123550" indent="0">
              <a:buNone/>
              <a:defRPr sz="2800" b="1"/>
            </a:lvl6pPr>
            <a:lvl7pPr marL="4948261" indent="0">
              <a:buNone/>
              <a:defRPr sz="2800" b="1"/>
            </a:lvl7pPr>
            <a:lvl8pPr marL="5772971" indent="0">
              <a:buNone/>
              <a:defRPr sz="2800" b="1"/>
            </a:lvl8pPr>
            <a:lvl9pPr marL="6597682" indent="0">
              <a:buNone/>
              <a:defRPr sz="2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864850" y="9602751"/>
            <a:ext cx="9451976" cy="17444521"/>
          </a:xfrm>
        </p:spPr>
        <p:txBody>
          <a:bodyPr/>
          <a:lstStyle>
            <a:lvl1pPr>
              <a:defRPr sz="4400"/>
            </a:lvl1pPr>
            <a:lvl2pPr>
              <a:defRPr sz="35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978" y="1204716"/>
            <a:ext cx="7035799" cy="5130368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62950" y="1204717"/>
            <a:ext cx="11953876" cy="25842556"/>
          </a:xfrm>
        </p:spPr>
        <p:txBody>
          <a:bodyPr/>
          <a:lstStyle>
            <a:lvl1pPr>
              <a:defRPr sz="5800"/>
            </a:lvl1pPr>
            <a:lvl2pPr>
              <a:defRPr sz="5100"/>
            </a:lvl2pPr>
            <a:lvl3pPr>
              <a:defRPr sz="44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69978" y="6335084"/>
            <a:ext cx="7035799" cy="20712189"/>
          </a:xfrm>
        </p:spPr>
        <p:txBody>
          <a:bodyPr/>
          <a:lstStyle>
            <a:lvl1pPr marL="0" indent="0">
              <a:buNone/>
              <a:defRPr sz="2500"/>
            </a:lvl1pPr>
            <a:lvl2pPr marL="824710" indent="0">
              <a:buNone/>
              <a:defRPr sz="2100"/>
            </a:lvl2pPr>
            <a:lvl3pPr marL="1649421" indent="0">
              <a:buNone/>
              <a:defRPr sz="1800"/>
            </a:lvl3pPr>
            <a:lvl4pPr marL="2474131" indent="0">
              <a:buNone/>
              <a:defRPr sz="1600"/>
            </a:lvl4pPr>
            <a:lvl5pPr marL="3298840" indent="0">
              <a:buNone/>
              <a:defRPr sz="1600"/>
            </a:lvl5pPr>
            <a:lvl6pPr marL="4123550" indent="0">
              <a:buNone/>
              <a:defRPr sz="1600"/>
            </a:lvl6pPr>
            <a:lvl7pPr marL="4948261" indent="0">
              <a:buNone/>
              <a:defRPr sz="1600"/>
            </a:lvl7pPr>
            <a:lvl8pPr marL="5772971" indent="0">
              <a:buNone/>
              <a:defRPr sz="1600"/>
            </a:lvl8pPr>
            <a:lvl9pPr marL="6597682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91003" y="21195348"/>
            <a:ext cx="12833350" cy="2501612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191003" y="2705047"/>
            <a:ext cx="12833350" cy="18169256"/>
          </a:xfrm>
        </p:spPr>
        <p:txBody>
          <a:bodyPr/>
          <a:lstStyle>
            <a:lvl1pPr marL="0" indent="0">
              <a:buNone/>
              <a:defRPr sz="5800"/>
            </a:lvl1pPr>
            <a:lvl2pPr marL="824710" indent="0">
              <a:buNone/>
              <a:defRPr sz="5100"/>
            </a:lvl2pPr>
            <a:lvl3pPr marL="1649421" indent="0">
              <a:buNone/>
              <a:defRPr sz="4400"/>
            </a:lvl3pPr>
            <a:lvl4pPr marL="2474131" indent="0">
              <a:buNone/>
              <a:defRPr sz="3500"/>
            </a:lvl4pPr>
            <a:lvl5pPr marL="3298840" indent="0">
              <a:buNone/>
              <a:defRPr sz="3500"/>
            </a:lvl5pPr>
            <a:lvl6pPr marL="4123550" indent="0">
              <a:buNone/>
              <a:defRPr sz="3500"/>
            </a:lvl6pPr>
            <a:lvl7pPr marL="4948261" indent="0">
              <a:buNone/>
              <a:defRPr sz="3500"/>
            </a:lvl7pPr>
            <a:lvl8pPr marL="5772971" indent="0">
              <a:buNone/>
              <a:defRPr sz="3500"/>
            </a:lvl8pPr>
            <a:lvl9pPr marL="6597682" indent="0">
              <a:buNone/>
              <a:defRPr sz="35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191003" y="23696959"/>
            <a:ext cx="12833350" cy="3553750"/>
          </a:xfrm>
        </p:spPr>
        <p:txBody>
          <a:bodyPr/>
          <a:lstStyle>
            <a:lvl1pPr marL="0" indent="0">
              <a:buNone/>
              <a:defRPr sz="2500"/>
            </a:lvl1pPr>
            <a:lvl2pPr marL="824710" indent="0">
              <a:buNone/>
              <a:defRPr sz="2100"/>
            </a:lvl2pPr>
            <a:lvl3pPr marL="1649421" indent="0">
              <a:buNone/>
              <a:defRPr sz="1800"/>
            </a:lvl3pPr>
            <a:lvl4pPr marL="2474131" indent="0">
              <a:buNone/>
              <a:defRPr sz="1600"/>
            </a:lvl4pPr>
            <a:lvl5pPr marL="3298840" indent="0">
              <a:buNone/>
              <a:defRPr sz="1600"/>
            </a:lvl5pPr>
            <a:lvl6pPr marL="4123550" indent="0">
              <a:buNone/>
              <a:defRPr sz="1600"/>
            </a:lvl6pPr>
            <a:lvl7pPr marL="4948261" indent="0">
              <a:buNone/>
              <a:defRPr sz="1600"/>
            </a:lvl7pPr>
            <a:lvl8pPr marL="5772971" indent="0">
              <a:buNone/>
              <a:defRPr sz="1600"/>
            </a:lvl8pPr>
            <a:lvl9pPr marL="6597682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3628" y="1217431"/>
            <a:ext cx="19259551" cy="504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6012" tIns="133007" rIns="266012" bIns="1330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3628" y="7072535"/>
            <a:ext cx="19259551" cy="19981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6012" tIns="133007" rIns="266012" bIns="133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3626" y="27581289"/>
            <a:ext cx="4991100" cy="2097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6012" tIns="133007" rIns="266012" bIns="133007" numCol="1" anchor="t" anchorCtr="0" compatLnSpc="1">
            <a:prstTxWarp prst="textNoShape">
              <a:avLst/>
            </a:prstTxWarp>
          </a:bodyPr>
          <a:lstStyle>
            <a:lvl1pPr defTabSz="2657399">
              <a:defRPr sz="45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679" y="27581289"/>
            <a:ext cx="6775450" cy="2097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6012" tIns="133007" rIns="266012" bIns="133007" numCol="1" anchor="t" anchorCtr="0" compatLnSpc="1">
            <a:prstTxWarp prst="textNoShape">
              <a:avLst/>
            </a:prstTxWarp>
          </a:bodyPr>
          <a:lstStyle>
            <a:lvl1pPr algn="ctr" defTabSz="2657399">
              <a:defRPr sz="45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32077" y="27581289"/>
            <a:ext cx="4991100" cy="2097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6012" tIns="133007" rIns="266012" bIns="133007" numCol="1" anchor="t" anchorCtr="0" compatLnSpc="1">
            <a:prstTxWarp prst="textNoShape">
              <a:avLst/>
            </a:prstTxWarp>
          </a:bodyPr>
          <a:lstStyle>
            <a:lvl1pPr algn="r" defTabSz="2657399">
              <a:defRPr sz="45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5pPr>
      <a:lvl6pPr marL="824710"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6pPr>
      <a:lvl7pPr marL="1649421"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7pPr>
      <a:lvl8pPr marL="2474131"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8pPr>
      <a:lvl9pPr marL="3298840" algn="ctr" defTabSz="2657399" rtl="0" fontAlgn="base">
        <a:spcBef>
          <a:spcPct val="0"/>
        </a:spcBef>
        <a:spcAft>
          <a:spcPct val="0"/>
        </a:spcAft>
        <a:defRPr kumimoji="1" sz="125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999389" indent="-999389" algn="l" defTabSz="2657399" rtl="0" fontAlgn="base">
        <a:spcBef>
          <a:spcPct val="20000"/>
        </a:spcBef>
        <a:spcAft>
          <a:spcPct val="0"/>
        </a:spcAft>
        <a:buChar char="•"/>
        <a:defRPr kumimoji="1" sz="9800">
          <a:solidFill>
            <a:schemeClr val="tx1"/>
          </a:solidFill>
          <a:latin typeface="+mn-lt"/>
          <a:ea typeface="+mn-ea"/>
          <a:cs typeface="+mn-cs"/>
        </a:defRPr>
      </a:lvl1pPr>
      <a:lvl2pPr marL="2167728" indent="-830437" algn="l" defTabSz="2657399" rtl="0" fontAlgn="base">
        <a:spcBef>
          <a:spcPct val="20000"/>
        </a:spcBef>
        <a:spcAft>
          <a:spcPct val="0"/>
        </a:spcAft>
        <a:buChar char="–"/>
        <a:defRPr kumimoji="1" sz="8100">
          <a:solidFill>
            <a:schemeClr val="tx1"/>
          </a:solidFill>
          <a:latin typeface="+mn-lt"/>
          <a:ea typeface="+mn-ea"/>
        </a:defRPr>
      </a:lvl2pPr>
      <a:lvl3pPr marL="3318886" indent="-661487" algn="l" defTabSz="2657399" rtl="0" fontAlgn="base">
        <a:spcBef>
          <a:spcPct val="20000"/>
        </a:spcBef>
        <a:spcAft>
          <a:spcPct val="0"/>
        </a:spcAft>
        <a:buChar char="•"/>
        <a:defRPr kumimoji="1" sz="7200">
          <a:solidFill>
            <a:schemeClr val="tx1"/>
          </a:solidFill>
          <a:latin typeface="+mn-lt"/>
          <a:ea typeface="+mn-ea"/>
        </a:defRPr>
      </a:lvl3pPr>
      <a:lvl4pPr marL="4656176" indent="-661487" algn="l" defTabSz="2657399" rtl="0" fontAlgn="base">
        <a:spcBef>
          <a:spcPct val="20000"/>
        </a:spcBef>
        <a:spcAft>
          <a:spcPct val="0"/>
        </a:spcAft>
        <a:buChar char="–"/>
        <a:defRPr kumimoji="1" sz="6400">
          <a:solidFill>
            <a:schemeClr val="tx1"/>
          </a:solidFill>
          <a:latin typeface="+mn-lt"/>
          <a:ea typeface="+mn-ea"/>
        </a:defRPr>
      </a:lvl4pPr>
      <a:lvl5pPr marL="5990602" indent="-672941" algn="l" defTabSz="2657399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5pPr>
      <a:lvl6pPr marL="6815313" indent="-672941" algn="l" defTabSz="2657399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6pPr>
      <a:lvl7pPr marL="7640023" indent="-672941" algn="l" defTabSz="2657399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7pPr>
      <a:lvl8pPr marL="8464733" indent="-672941" algn="l" defTabSz="2657399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8pPr>
      <a:lvl9pPr marL="9289444" indent="-672941" algn="l" defTabSz="2657399" rtl="0" fontAlgn="base">
        <a:spcBef>
          <a:spcPct val="20000"/>
        </a:spcBef>
        <a:spcAft>
          <a:spcPct val="0"/>
        </a:spcAft>
        <a:buChar char="»"/>
        <a:defRPr kumimoji="1" sz="6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24710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649421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474131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98840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123550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948261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2971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597682" algn="l" defTabSz="1649421" rtl="0" eaLnBrk="1" latinLnBrk="0" hangingPunct="1"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900856" y="4735117"/>
            <a:ext cx="15639393" cy="12585737"/>
          </a:xfrm>
          <a:prstGeom prst="rect">
            <a:avLst/>
          </a:prstGeom>
        </p:spPr>
        <p:txBody>
          <a:bodyPr wrap="square" lIns="164943" tIns="82471" rIns="164943" bIns="82471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</a:t>
            </a:r>
            <a:r>
              <a:rPr lang="ja-JP" altLang="en-US" dirty="0" smtClean="0"/>
              <a:t>は</a:t>
            </a:r>
            <a:r>
              <a:rPr lang="ja-JP" altLang="en-US" dirty="0" smtClean="0"/>
              <a:t>Ａ</a:t>
            </a:r>
            <a:r>
              <a:rPr lang="en-US" altLang="ja-JP" dirty="0" smtClean="0"/>
              <a:t>1</a:t>
            </a:r>
            <a:r>
              <a:rPr lang="ja-JP" altLang="en-US" dirty="0" smtClean="0"/>
              <a:t>サイズ用</a:t>
            </a:r>
            <a:r>
              <a:rPr lang="ja-JP" altLang="en-US" dirty="0" smtClean="0"/>
              <a:t>テンプレートになります。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ファイルを開いて、左下でサイズの確認をしてください。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10</cp:revision>
  <dcterms:created xsi:type="dcterms:W3CDTF">2011-04-13T05:25:09Z</dcterms:created>
  <dcterms:modified xsi:type="dcterms:W3CDTF">2020-01-16T04:18:31Z</dcterms:modified>
</cp:coreProperties>
</file>