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3143250" cy="48704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7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1166635" algn="l" rtl="0" fontAlgn="base">
      <a:spcBef>
        <a:spcPct val="0"/>
      </a:spcBef>
      <a:spcAft>
        <a:spcPct val="0"/>
      </a:spcAft>
      <a:defRPr kumimoji="1" sz="7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2333271" algn="l" rtl="0" fontAlgn="base">
      <a:spcBef>
        <a:spcPct val="0"/>
      </a:spcBef>
      <a:spcAft>
        <a:spcPct val="0"/>
      </a:spcAft>
      <a:defRPr kumimoji="1" sz="7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3499906" algn="l" rtl="0" fontAlgn="base">
      <a:spcBef>
        <a:spcPct val="0"/>
      </a:spcBef>
      <a:spcAft>
        <a:spcPct val="0"/>
      </a:spcAft>
      <a:defRPr kumimoji="1" sz="7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4666539" algn="l" rtl="0" fontAlgn="base">
      <a:spcBef>
        <a:spcPct val="0"/>
      </a:spcBef>
      <a:spcAft>
        <a:spcPct val="0"/>
      </a:spcAft>
      <a:defRPr kumimoji="1" sz="7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5833174" algn="l" defTabSz="2333271" rtl="0" eaLnBrk="1" latinLnBrk="0" hangingPunct="1">
      <a:defRPr kumimoji="1" sz="7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6999810" algn="l" defTabSz="2333271" rtl="0" eaLnBrk="1" latinLnBrk="0" hangingPunct="1">
      <a:defRPr kumimoji="1" sz="7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8166445" algn="l" defTabSz="2333271" rtl="0" eaLnBrk="1" latinLnBrk="0" hangingPunct="1">
      <a:defRPr kumimoji="1" sz="7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9333081" algn="l" defTabSz="2333271" rtl="0" eaLnBrk="1" latinLnBrk="0" hangingPunct="1">
      <a:defRPr kumimoji="1" sz="7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0" d="100"/>
          <a:sy n="10" d="100"/>
        </p:scale>
        <p:origin x="-2022" y="-114"/>
      </p:cViewPr>
      <p:guideLst>
        <p:guide orient="horz" pos="13483"/>
        <p:guide pos="954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781175" y="0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365125"/>
            <a:ext cx="1292225" cy="1827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4325" y="2312988"/>
            <a:ext cx="2514600" cy="219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781175" y="4625975"/>
            <a:ext cx="1362075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4096B2-22E6-400B-9B9E-01741246DFD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83981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30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1166635" algn="l" rtl="0" fontAlgn="base">
      <a:spcBef>
        <a:spcPct val="30000"/>
      </a:spcBef>
      <a:spcAft>
        <a:spcPct val="0"/>
      </a:spcAft>
      <a:defRPr kumimoji="1" sz="30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2333271" algn="l" rtl="0" fontAlgn="base">
      <a:spcBef>
        <a:spcPct val="30000"/>
      </a:spcBef>
      <a:spcAft>
        <a:spcPct val="0"/>
      </a:spcAft>
      <a:defRPr kumimoji="1" sz="30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3499906" algn="l" rtl="0" fontAlgn="base">
      <a:spcBef>
        <a:spcPct val="30000"/>
      </a:spcBef>
      <a:spcAft>
        <a:spcPct val="0"/>
      </a:spcAft>
      <a:defRPr kumimoji="1" sz="30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4666539" algn="l" rtl="0" fontAlgn="base">
      <a:spcBef>
        <a:spcPct val="30000"/>
      </a:spcBef>
      <a:spcAft>
        <a:spcPct val="0"/>
      </a:spcAft>
      <a:defRPr kumimoji="1" sz="30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5833174" algn="l" defTabSz="2333271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6pPr>
    <a:lvl7pPr marL="6999810" algn="l" defTabSz="2333271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7pPr>
    <a:lvl8pPr marL="8166445" algn="l" defTabSz="2333271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8pPr>
    <a:lvl9pPr marL="9333081" algn="l" defTabSz="2333271" rtl="0" eaLnBrk="1" latinLnBrk="0" hangingPunct="1">
      <a:defRPr kumimoji="1"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11E5A3-C30E-4518-8C08-5CCFEECC997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365125"/>
            <a:ext cx="1292225" cy="18272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102" y="13297341"/>
            <a:ext cx="25739777" cy="917646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0199" y="24257869"/>
            <a:ext cx="21199580" cy="10938058"/>
          </a:xfrm>
        </p:spPr>
        <p:txBody>
          <a:bodyPr/>
          <a:lstStyle>
            <a:lvl1pPr marL="0" indent="0" algn="ctr">
              <a:buNone/>
              <a:defRPr/>
            </a:lvl1pPr>
            <a:lvl2pPr marL="1166635" indent="0" algn="ctr">
              <a:buNone/>
              <a:defRPr/>
            </a:lvl2pPr>
            <a:lvl3pPr marL="2333271" indent="0" algn="ctr">
              <a:buNone/>
              <a:defRPr/>
            </a:lvl3pPr>
            <a:lvl4pPr marL="3499906" indent="0" algn="ctr">
              <a:buNone/>
              <a:defRPr/>
            </a:lvl4pPr>
            <a:lvl5pPr marL="4666539" indent="0" algn="ctr">
              <a:buNone/>
              <a:defRPr/>
            </a:lvl5pPr>
            <a:lvl6pPr marL="5833174" indent="0" algn="ctr">
              <a:buNone/>
              <a:defRPr/>
            </a:lvl6pPr>
            <a:lvl7pPr marL="6999810" indent="0" algn="ctr">
              <a:buNone/>
              <a:defRPr/>
            </a:lvl7pPr>
            <a:lvl8pPr marL="8166445" indent="0" algn="ctr">
              <a:buNone/>
              <a:defRPr/>
            </a:lvl8pPr>
            <a:lvl9pPr marL="9333081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40B38-0F2E-45AB-AA04-BFD3E557A4B6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47290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C3651-49A0-4960-9466-68DE90641E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47342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59275" y="1721152"/>
            <a:ext cx="6814792" cy="3652610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05909" y="1721152"/>
            <a:ext cx="20021826" cy="3652610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85EA6-CFAB-42F8-A9AB-3E7198ACE1F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92783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D26A1-2060-466F-85B4-04D1D3B74374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70542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472" y="27506929"/>
            <a:ext cx="25739777" cy="8502387"/>
          </a:xfrm>
        </p:spPr>
        <p:txBody>
          <a:bodyPr anchor="t"/>
          <a:lstStyle>
            <a:lvl1pPr algn="l">
              <a:defRPr sz="102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472" y="18146215"/>
            <a:ext cx="25739777" cy="9360717"/>
          </a:xfrm>
        </p:spPr>
        <p:txBody>
          <a:bodyPr anchor="b"/>
          <a:lstStyle>
            <a:lvl1pPr marL="0" indent="0">
              <a:buNone/>
              <a:defRPr sz="5000"/>
            </a:lvl1pPr>
            <a:lvl2pPr marL="1166635" indent="0">
              <a:buNone/>
              <a:defRPr sz="4700"/>
            </a:lvl2pPr>
            <a:lvl3pPr marL="2333271" indent="0">
              <a:buNone/>
              <a:defRPr sz="4000"/>
            </a:lvl3pPr>
            <a:lvl4pPr marL="3499906" indent="0">
              <a:buNone/>
              <a:defRPr sz="3500"/>
            </a:lvl4pPr>
            <a:lvl5pPr marL="4666539" indent="0">
              <a:buNone/>
              <a:defRPr sz="3500"/>
            </a:lvl5pPr>
            <a:lvl6pPr marL="5833174" indent="0">
              <a:buNone/>
              <a:defRPr sz="3500"/>
            </a:lvl6pPr>
            <a:lvl7pPr marL="6999810" indent="0">
              <a:buNone/>
              <a:defRPr sz="3500"/>
            </a:lvl7pPr>
            <a:lvl8pPr marL="8166445" indent="0">
              <a:buNone/>
              <a:defRPr sz="3500"/>
            </a:lvl8pPr>
            <a:lvl9pPr marL="9333081" indent="0">
              <a:buNone/>
              <a:defRPr sz="3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A7497-BCB8-431C-8E14-DA60CD3C7983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25397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05914" y="9998846"/>
            <a:ext cx="13418307" cy="28248415"/>
          </a:xfrm>
        </p:spPr>
        <p:txBody>
          <a:bodyPr/>
          <a:lstStyle>
            <a:lvl1pPr>
              <a:defRPr sz="7200"/>
            </a:lvl1pPr>
            <a:lvl2pPr>
              <a:defRPr sz="6200"/>
            </a:lvl2pPr>
            <a:lvl3pPr>
              <a:defRPr sz="50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55763" y="9998846"/>
            <a:ext cx="13418311" cy="28248415"/>
          </a:xfrm>
        </p:spPr>
        <p:txBody>
          <a:bodyPr/>
          <a:lstStyle>
            <a:lvl1pPr>
              <a:defRPr sz="7200"/>
            </a:lvl1pPr>
            <a:lvl2pPr>
              <a:defRPr sz="6200"/>
            </a:lvl2pPr>
            <a:lvl3pPr>
              <a:defRPr sz="50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7A840-F4FA-4E09-B663-1F5BFFA0E4BA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66285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903" y="1712164"/>
            <a:ext cx="27250178" cy="713625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4903" y="9580914"/>
            <a:ext cx="13377853" cy="3995045"/>
          </a:xfrm>
        </p:spPr>
        <p:txBody>
          <a:bodyPr anchor="b"/>
          <a:lstStyle>
            <a:lvl1pPr marL="0" indent="0">
              <a:buNone/>
              <a:defRPr sz="6200" b="1"/>
            </a:lvl1pPr>
            <a:lvl2pPr marL="1166635" indent="0">
              <a:buNone/>
              <a:defRPr sz="5000" b="1"/>
            </a:lvl2pPr>
            <a:lvl3pPr marL="2333271" indent="0">
              <a:buNone/>
              <a:defRPr sz="4700" b="1"/>
            </a:lvl3pPr>
            <a:lvl4pPr marL="3499906" indent="0">
              <a:buNone/>
              <a:defRPr sz="4000" b="1"/>
            </a:lvl4pPr>
            <a:lvl5pPr marL="4666539" indent="0">
              <a:buNone/>
              <a:defRPr sz="4000" b="1"/>
            </a:lvl5pPr>
            <a:lvl6pPr marL="5833174" indent="0">
              <a:buNone/>
              <a:defRPr sz="4000" b="1"/>
            </a:lvl6pPr>
            <a:lvl7pPr marL="6999810" indent="0">
              <a:buNone/>
              <a:defRPr sz="4000" b="1"/>
            </a:lvl7pPr>
            <a:lvl8pPr marL="8166445" indent="0">
              <a:buNone/>
              <a:defRPr sz="4000" b="1"/>
            </a:lvl8pPr>
            <a:lvl9pPr marL="9333081" indent="0">
              <a:buNone/>
              <a:defRPr sz="40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4903" y="13575957"/>
            <a:ext cx="13377853" cy="24662313"/>
          </a:xfrm>
        </p:spPr>
        <p:txBody>
          <a:bodyPr/>
          <a:lstStyle>
            <a:lvl1pPr>
              <a:defRPr sz="6200"/>
            </a:lvl1pPr>
            <a:lvl2pPr>
              <a:defRPr sz="5000"/>
            </a:lvl2pPr>
            <a:lvl3pPr>
              <a:defRPr sz="47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2731" y="9580914"/>
            <a:ext cx="13382348" cy="3995045"/>
          </a:xfrm>
        </p:spPr>
        <p:txBody>
          <a:bodyPr anchor="b"/>
          <a:lstStyle>
            <a:lvl1pPr marL="0" indent="0">
              <a:buNone/>
              <a:defRPr sz="6200" b="1"/>
            </a:lvl1pPr>
            <a:lvl2pPr marL="1166635" indent="0">
              <a:buNone/>
              <a:defRPr sz="5000" b="1"/>
            </a:lvl2pPr>
            <a:lvl3pPr marL="2333271" indent="0">
              <a:buNone/>
              <a:defRPr sz="4700" b="1"/>
            </a:lvl3pPr>
            <a:lvl4pPr marL="3499906" indent="0">
              <a:buNone/>
              <a:defRPr sz="4000" b="1"/>
            </a:lvl4pPr>
            <a:lvl5pPr marL="4666539" indent="0">
              <a:buNone/>
              <a:defRPr sz="4000" b="1"/>
            </a:lvl5pPr>
            <a:lvl6pPr marL="5833174" indent="0">
              <a:buNone/>
              <a:defRPr sz="4000" b="1"/>
            </a:lvl6pPr>
            <a:lvl7pPr marL="6999810" indent="0">
              <a:buNone/>
              <a:defRPr sz="4000" b="1"/>
            </a:lvl7pPr>
            <a:lvl8pPr marL="8166445" indent="0">
              <a:buNone/>
              <a:defRPr sz="4000" b="1"/>
            </a:lvl8pPr>
            <a:lvl9pPr marL="9333081" indent="0">
              <a:buNone/>
              <a:defRPr sz="40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2731" y="13575957"/>
            <a:ext cx="13382348" cy="24662313"/>
          </a:xfrm>
        </p:spPr>
        <p:txBody>
          <a:bodyPr/>
          <a:lstStyle>
            <a:lvl1pPr>
              <a:defRPr sz="6200"/>
            </a:lvl1pPr>
            <a:lvl2pPr>
              <a:defRPr sz="5000"/>
            </a:lvl2pPr>
            <a:lvl3pPr>
              <a:defRPr sz="47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21CC2-09BD-42CA-AE71-FC927909BA7F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27045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9DAF3-596F-4606-8DB8-AEFAF80287BC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77036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8D5C3-CAB3-4828-861C-A3F228B0F9D5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85725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903" y="1703176"/>
            <a:ext cx="9961463" cy="7253093"/>
          </a:xfrm>
        </p:spPr>
        <p:txBody>
          <a:bodyPr anchor="b"/>
          <a:lstStyle>
            <a:lvl1pPr algn="l">
              <a:defRPr sz="5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40477" y="1703177"/>
            <a:ext cx="16924601" cy="36535093"/>
          </a:xfrm>
        </p:spPr>
        <p:txBody>
          <a:bodyPr/>
          <a:lstStyle>
            <a:lvl1pPr>
              <a:defRPr sz="8200"/>
            </a:lvl1pPr>
            <a:lvl2pPr>
              <a:defRPr sz="7200"/>
            </a:lvl2pPr>
            <a:lvl3pPr>
              <a:defRPr sz="62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903" y="8956270"/>
            <a:ext cx="9961463" cy="29282001"/>
          </a:xfrm>
        </p:spPr>
        <p:txBody>
          <a:bodyPr/>
          <a:lstStyle>
            <a:lvl1pPr marL="0" indent="0">
              <a:buNone/>
              <a:defRPr sz="3500"/>
            </a:lvl1pPr>
            <a:lvl2pPr marL="1166635" indent="0">
              <a:buNone/>
              <a:defRPr sz="3000"/>
            </a:lvl2pPr>
            <a:lvl3pPr marL="2333271" indent="0">
              <a:buNone/>
              <a:defRPr sz="2500"/>
            </a:lvl3pPr>
            <a:lvl4pPr marL="3499906" indent="0">
              <a:buNone/>
              <a:defRPr sz="2300"/>
            </a:lvl4pPr>
            <a:lvl5pPr marL="4666539" indent="0">
              <a:buNone/>
              <a:defRPr sz="2300"/>
            </a:lvl5pPr>
            <a:lvl6pPr marL="5833174" indent="0">
              <a:buNone/>
              <a:defRPr sz="2300"/>
            </a:lvl6pPr>
            <a:lvl7pPr marL="6999810" indent="0">
              <a:buNone/>
              <a:defRPr sz="2300"/>
            </a:lvl7pPr>
            <a:lvl8pPr marL="8166445" indent="0">
              <a:buNone/>
              <a:defRPr sz="2300"/>
            </a:lvl8pPr>
            <a:lvl9pPr marL="9333081" indent="0">
              <a:buNone/>
              <a:defRPr sz="2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BF23-5F98-497D-B17E-441BA1FE4198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69480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3729" y="29965071"/>
            <a:ext cx="18169783" cy="3536671"/>
          </a:xfrm>
        </p:spPr>
        <p:txBody>
          <a:bodyPr anchor="b"/>
          <a:lstStyle>
            <a:lvl1pPr algn="l">
              <a:defRPr sz="5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3729" y="3824279"/>
            <a:ext cx="18169783" cy="25686912"/>
          </a:xfrm>
        </p:spPr>
        <p:txBody>
          <a:bodyPr/>
          <a:lstStyle>
            <a:lvl1pPr marL="0" indent="0">
              <a:buNone/>
              <a:defRPr sz="8200"/>
            </a:lvl1pPr>
            <a:lvl2pPr marL="1166635" indent="0">
              <a:buNone/>
              <a:defRPr sz="7200"/>
            </a:lvl2pPr>
            <a:lvl3pPr marL="2333271" indent="0">
              <a:buNone/>
              <a:defRPr sz="6200"/>
            </a:lvl3pPr>
            <a:lvl4pPr marL="3499906" indent="0">
              <a:buNone/>
              <a:defRPr sz="5000"/>
            </a:lvl4pPr>
            <a:lvl5pPr marL="4666539" indent="0">
              <a:buNone/>
              <a:defRPr sz="5000"/>
            </a:lvl5pPr>
            <a:lvl6pPr marL="5833174" indent="0">
              <a:buNone/>
              <a:defRPr sz="5000"/>
            </a:lvl6pPr>
            <a:lvl7pPr marL="6999810" indent="0">
              <a:buNone/>
              <a:defRPr sz="5000"/>
            </a:lvl7pPr>
            <a:lvl8pPr marL="8166445" indent="0">
              <a:buNone/>
              <a:defRPr sz="5000"/>
            </a:lvl8pPr>
            <a:lvl9pPr marL="9333081" indent="0">
              <a:buNone/>
              <a:defRPr sz="5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3729" y="33501740"/>
            <a:ext cx="18169783" cy="5024139"/>
          </a:xfrm>
        </p:spPr>
        <p:txBody>
          <a:bodyPr/>
          <a:lstStyle>
            <a:lvl1pPr marL="0" indent="0">
              <a:buNone/>
              <a:defRPr sz="3500"/>
            </a:lvl1pPr>
            <a:lvl2pPr marL="1166635" indent="0">
              <a:buNone/>
              <a:defRPr sz="3000"/>
            </a:lvl2pPr>
            <a:lvl3pPr marL="2333271" indent="0">
              <a:buNone/>
              <a:defRPr sz="2500"/>
            </a:lvl3pPr>
            <a:lvl4pPr marL="3499906" indent="0">
              <a:buNone/>
              <a:defRPr sz="2300"/>
            </a:lvl4pPr>
            <a:lvl5pPr marL="4666539" indent="0">
              <a:buNone/>
              <a:defRPr sz="2300"/>
            </a:lvl5pPr>
            <a:lvl6pPr marL="5833174" indent="0">
              <a:buNone/>
              <a:defRPr sz="2300"/>
            </a:lvl6pPr>
            <a:lvl7pPr marL="6999810" indent="0">
              <a:buNone/>
              <a:defRPr sz="2300"/>
            </a:lvl7pPr>
            <a:lvl8pPr marL="8166445" indent="0">
              <a:buNone/>
              <a:defRPr sz="2300"/>
            </a:lvl8pPr>
            <a:lvl9pPr marL="9333081" indent="0">
              <a:buNone/>
              <a:defRPr sz="2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5DD16-F6C6-4A7B-A00D-17621385DDBB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40346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05912" y="1721152"/>
            <a:ext cx="27268162" cy="7136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301" tIns="188152" rIns="376301" bIns="1881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5912" y="9998846"/>
            <a:ext cx="27268162" cy="28248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301" tIns="188152" rIns="376301" bIns="1881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05909" y="38993240"/>
            <a:ext cx="7066526" cy="296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301" tIns="188152" rIns="376301" bIns="188152" numCol="1" anchor="t" anchorCtr="0" compatLnSpc="1">
            <a:prstTxWarp prst="textNoShape">
              <a:avLst/>
            </a:prstTxWarp>
          </a:bodyPr>
          <a:lstStyle>
            <a:lvl1pPr defTabSz="3759157">
              <a:defRPr sz="6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3566" y="38993240"/>
            <a:ext cx="9592854" cy="296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301" tIns="188152" rIns="376301" bIns="188152" numCol="1" anchor="t" anchorCtr="0" compatLnSpc="1">
            <a:prstTxWarp prst="textNoShape">
              <a:avLst/>
            </a:prstTxWarp>
          </a:bodyPr>
          <a:lstStyle>
            <a:lvl1pPr algn="ctr" defTabSz="3759157">
              <a:defRPr sz="6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7544" y="38993240"/>
            <a:ext cx="7066526" cy="296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301" tIns="188152" rIns="376301" bIns="188152" numCol="1" anchor="t" anchorCtr="0" compatLnSpc="1">
            <a:prstTxWarp prst="textNoShape">
              <a:avLst/>
            </a:prstTxWarp>
          </a:bodyPr>
          <a:lstStyle>
            <a:lvl1pPr algn="r" defTabSz="3759157">
              <a:defRPr sz="6400"/>
            </a:lvl1pPr>
          </a:lstStyle>
          <a:p>
            <a:fld id="{800A9DA1-850D-49C6-8284-77BFDAA87BD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59157" rtl="0" fontAlgn="base">
        <a:spcBef>
          <a:spcPct val="0"/>
        </a:spcBef>
        <a:spcAft>
          <a:spcPct val="0"/>
        </a:spcAft>
        <a:defRPr kumimoji="1" sz="17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59157" rtl="0" fontAlgn="base">
        <a:spcBef>
          <a:spcPct val="0"/>
        </a:spcBef>
        <a:spcAft>
          <a:spcPct val="0"/>
        </a:spcAft>
        <a:defRPr kumimoji="1" sz="177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3759157" rtl="0" fontAlgn="base">
        <a:spcBef>
          <a:spcPct val="0"/>
        </a:spcBef>
        <a:spcAft>
          <a:spcPct val="0"/>
        </a:spcAft>
        <a:defRPr kumimoji="1" sz="177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3759157" rtl="0" fontAlgn="base">
        <a:spcBef>
          <a:spcPct val="0"/>
        </a:spcBef>
        <a:spcAft>
          <a:spcPct val="0"/>
        </a:spcAft>
        <a:defRPr kumimoji="1" sz="177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3759157" rtl="0" fontAlgn="base">
        <a:spcBef>
          <a:spcPct val="0"/>
        </a:spcBef>
        <a:spcAft>
          <a:spcPct val="0"/>
        </a:spcAft>
        <a:defRPr kumimoji="1" sz="17700">
          <a:solidFill>
            <a:schemeClr val="tx2"/>
          </a:solidFill>
          <a:latin typeface="Arial" charset="0"/>
          <a:ea typeface="ＭＳ Ｐゴシック" charset="-128"/>
        </a:defRPr>
      </a:lvl5pPr>
      <a:lvl6pPr marL="1166635" algn="ctr" defTabSz="3759157" rtl="0" fontAlgn="base">
        <a:spcBef>
          <a:spcPct val="0"/>
        </a:spcBef>
        <a:spcAft>
          <a:spcPct val="0"/>
        </a:spcAft>
        <a:defRPr kumimoji="1" sz="17700">
          <a:solidFill>
            <a:schemeClr val="tx2"/>
          </a:solidFill>
          <a:latin typeface="Arial" charset="0"/>
          <a:ea typeface="ＭＳ Ｐゴシック" charset="-128"/>
        </a:defRPr>
      </a:lvl6pPr>
      <a:lvl7pPr marL="2333271" algn="ctr" defTabSz="3759157" rtl="0" fontAlgn="base">
        <a:spcBef>
          <a:spcPct val="0"/>
        </a:spcBef>
        <a:spcAft>
          <a:spcPct val="0"/>
        </a:spcAft>
        <a:defRPr kumimoji="1" sz="17700">
          <a:solidFill>
            <a:schemeClr val="tx2"/>
          </a:solidFill>
          <a:latin typeface="Arial" charset="0"/>
          <a:ea typeface="ＭＳ Ｐゴシック" charset="-128"/>
        </a:defRPr>
      </a:lvl7pPr>
      <a:lvl8pPr marL="3499906" algn="ctr" defTabSz="3759157" rtl="0" fontAlgn="base">
        <a:spcBef>
          <a:spcPct val="0"/>
        </a:spcBef>
        <a:spcAft>
          <a:spcPct val="0"/>
        </a:spcAft>
        <a:defRPr kumimoji="1" sz="17700">
          <a:solidFill>
            <a:schemeClr val="tx2"/>
          </a:solidFill>
          <a:latin typeface="Arial" charset="0"/>
          <a:ea typeface="ＭＳ Ｐゴシック" charset="-128"/>
        </a:defRPr>
      </a:lvl8pPr>
      <a:lvl9pPr marL="4666539" algn="ctr" defTabSz="3759157" rtl="0" fontAlgn="base">
        <a:spcBef>
          <a:spcPct val="0"/>
        </a:spcBef>
        <a:spcAft>
          <a:spcPct val="0"/>
        </a:spcAft>
        <a:defRPr kumimoji="1" sz="177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1413736" indent="-1413736" algn="l" defTabSz="3759157" rtl="0" fontAlgn="base">
        <a:spcBef>
          <a:spcPct val="20000"/>
        </a:spcBef>
        <a:spcAft>
          <a:spcPct val="0"/>
        </a:spcAft>
        <a:buChar char="•"/>
        <a:defRPr kumimoji="1" sz="13900">
          <a:solidFill>
            <a:schemeClr val="tx1"/>
          </a:solidFill>
          <a:latin typeface="+mn-lt"/>
          <a:ea typeface="+mn-ea"/>
          <a:cs typeface="+mn-cs"/>
        </a:defRPr>
      </a:lvl1pPr>
      <a:lvl2pPr marL="3066468" indent="-1174736" algn="l" defTabSz="3759157" rtl="0" fontAlgn="base">
        <a:spcBef>
          <a:spcPct val="20000"/>
        </a:spcBef>
        <a:spcAft>
          <a:spcPct val="0"/>
        </a:spcAft>
        <a:buChar char="–"/>
        <a:defRPr kumimoji="1" sz="11500">
          <a:solidFill>
            <a:schemeClr val="tx1"/>
          </a:solidFill>
          <a:latin typeface="+mn-lt"/>
          <a:ea typeface="+mn-ea"/>
        </a:defRPr>
      </a:lvl2pPr>
      <a:lvl3pPr marL="4694896" indent="-935740" algn="l" defTabSz="3759157" rtl="0" fontAlgn="base">
        <a:spcBef>
          <a:spcPct val="20000"/>
        </a:spcBef>
        <a:spcAft>
          <a:spcPct val="0"/>
        </a:spcAft>
        <a:buChar char="•"/>
        <a:defRPr kumimoji="1" sz="10200">
          <a:solidFill>
            <a:schemeClr val="tx1"/>
          </a:solidFill>
          <a:latin typeface="+mn-lt"/>
          <a:ea typeface="+mn-ea"/>
        </a:defRPr>
      </a:lvl3pPr>
      <a:lvl4pPr marL="6586627" indent="-935740" algn="l" defTabSz="3759157" rtl="0" fontAlgn="base">
        <a:spcBef>
          <a:spcPct val="20000"/>
        </a:spcBef>
        <a:spcAft>
          <a:spcPct val="0"/>
        </a:spcAft>
        <a:buChar char="–"/>
        <a:defRPr kumimoji="1" sz="9100">
          <a:solidFill>
            <a:schemeClr val="tx1"/>
          </a:solidFill>
          <a:latin typeface="+mn-lt"/>
          <a:ea typeface="+mn-ea"/>
        </a:defRPr>
      </a:lvl4pPr>
      <a:lvl5pPr marL="8474306" indent="-951942" algn="l" defTabSz="3759157" rtl="0" fontAlgn="base">
        <a:spcBef>
          <a:spcPct val="20000"/>
        </a:spcBef>
        <a:spcAft>
          <a:spcPct val="0"/>
        </a:spcAft>
        <a:buChar char="»"/>
        <a:defRPr kumimoji="1" sz="9100">
          <a:solidFill>
            <a:schemeClr val="tx1"/>
          </a:solidFill>
          <a:latin typeface="+mn-lt"/>
          <a:ea typeface="+mn-ea"/>
        </a:defRPr>
      </a:lvl5pPr>
      <a:lvl6pPr marL="9640942" indent="-951942" algn="l" defTabSz="3759157" rtl="0" fontAlgn="base">
        <a:spcBef>
          <a:spcPct val="20000"/>
        </a:spcBef>
        <a:spcAft>
          <a:spcPct val="0"/>
        </a:spcAft>
        <a:buChar char="»"/>
        <a:defRPr kumimoji="1" sz="9100">
          <a:solidFill>
            <a:schemeClr val="tx1"/>
          </a:solidFill>
          <a:latin typeface="+mn-lt"/>
          <a:ea typeface="+mn-ea"/>
        </a:defRPr>
      </a:lvl6pPr>
      <a:lvl7pPr marL="10807577" indent="-951942" algn="l" defTabSz="3759157" rtl="0" fontAlgn="base">
        <a:spcBef>
          <a:spcPct val="20000"/>
        </a:spcBef>
        <a:spcAft>
          <a:spcPct val="0"/>
        </a:spcAft>
        <a:buChar char="»"/>
        <a:defRPr kumimoji="1" sz="9100">
          <a:solidFill>
            <a:schemeClr val="tx1"/>
          </a:solidFill>
          <a:latin typeface="+mn-lt"/>
          <a:ea typeface="+mn-ea"/>
        </a:defRPr>
      </a:lvl7pPr>
      <a:lvl8pPr marL="11974211" indent="-951942" algn="l" defTabSz="3759157" rtl="0" fontAlgn="base">
        <a:spcBef>
          <a:spcPct val="20000"/>
        </a:spcBef>
        <a:spcAft>
          <a:spcPct val="0"/>
        </a:spcAft>
        <a:buChar char="»"/>
        <a:defRPr kumimoji="1" sz="9100">
          <a:solidFill>
            <a:schemeClr val="tx1"/>
          </a:solidFill>
          <a:latin typeface="+mn-lt"/>
          <a:ea typeface="+mn-ea"/>
        </a:defRPr>
      </a:lvl8pPr>
      <a:lvl9pPr marL="13140847" indent="-951942" algn="l" defTabSz="3759157" rtl="0" fontAlgn="base">
        <a:spcBef>
          <a:spcPct val="20000"/>
        </a:spcBef>
        <a:spcAft>
          <a:spcPct val="0"/>
        </a:spcAft>
        <a:buChar char="»"/>
        <a:defRPr kumimoji="1" sz="9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2333271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1166635" algn="l" defTabSz="2333271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2333271" algn="l" defTabSz="2333271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3499906" algn="l" defTabSz="2333271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4666539" algn="l" defTabSz="2333271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5833174" algn="l" defTabSz="2333271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6999810" algn="l" defTabSz="2333271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166445" algn="l" defTabSz="2333271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333081" algn="l" defTabSz="2333271" rtl="0" eaLnBrk="1" latinLnBrk="0" hangingPunct="1">
        <a:defRPr kumimoji="1" sz="4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107106" y="6694305"/>
            <a:ext cx="22142650" cy="17793173"/>
          </a:xfrm>
          <a:prstGeom prst="rect">
            <a:avLst/>
          </a:prstGeom>
        </p:spPr>
        <p:txBody>
          <a:bodyPr wrap="square" lIns="233328" tIns="116663" rIns="233328" bIns="116663">
            <a:spAutoFit/>
          </a:bodyPr>
          <a:lstStyle/>
          <a:p>
            <a:r>
              <a:rPr lang="ja-JP" altLang="en-US" dirty="0" smtClean="0"/>
              <a:t>入稿前チェック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r>
              <a:rPr lang="ja-JP" altLang="en-US" dirty="0" smtClean="0"/>
              <a:t>■こちらのテンプレート</a:t>
            </a:r>
            <a:r>
              <a:rPr lang="ja-JP" altLang="en-US" dirty="0" smtClean="0"/>
              <a:t>は</a:t>
            </a:r>
            <a:r>
              <a:rPr lang="ja-JP" altLang="en-US" dirty="0" smtClean="0"/>
              <a:t>Ａ</a:t>
            </a:r>
            <a:r>
              <a:rPr lang="en-US" altLang="ja-JP" dirty="0" smtClean="0"/>
              <a:t>0</a:t>
            </a:r>
            <a:r>
              <a:rPr lang="ja-JP" altLang="en-US" dirty="0" smtClean="0"/>
              <a:t>サイズ用</a:t>
            </a:r>
            <a:r>
              <a:rPr lang="ja-JP" altLang="en-US" dirty="0" smtClean="0"/>
              <a:t>テンプレートになります。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■画像は解像度の高いものをご使用ください。</a:t>
            </a:r>
          </a:p>
          <a:p>
            <a:r>
              <a:rPr lang="ja-JP" altLang="en-US" dirty="0" smtClean="0"/>
              <a:t>解像度が低いものは拡大印刷の際、仕上がりが粗くなります。</a:t>
            </a:r>
          </a:p>
          <a:p>
            <a:r>
              <a:rPr lang="en-US" dirty="0" smtClean="0"/>
              <a:t> </a:t>
            </a:r>
            <a:endParaRPr lang="ja-JP" altLang="en-US" dirty="0" smtClean="0"/>
          </a:p>
          <a:p>
            <a:r>
              <a:rPr lang="ja-JP" altLang="en-US" dirty="0" smtClean="0"/>
              <a:t>■入稿用データの保存</a:t>
            </a:r>
          </a:p>
          <a:p>
            <a:r>
              <a:rPr lang="en-US" dirty="0" smtClean="0"/>
              <a:t>PDF</a:t>
            </a:r>
            <a:r>
              <a:rPr lang="ja-JP" altLang="en-US" dirty="0" smtClean="0"/>
              <a:t>形式で保存。　「名前を付けて保存」　から、　</a:t>
            </a:r>
            <a:r>
              <a:rPr lang="en-US" dirty="0" smtClean="0"/>
              <a:t>Adobe PDF </a:t>
            </a:r>
            <a:r>
              <a:rPr lang="ja-JP" altLang="en-US" dirty="0" smtClean="0"/>
              <a:t>を選択します。</a:t>
            </a:r>
          </a:p>
          <a:p>
            <a:r>
              <a:rPr lang="ja-JP" altLang="en-US" dirty="0" smtClean="0"/>
              <a:t>保存した</a:t>
            </a:r>
            <a:r>
              <a:rPr lang="en-US" dirty="0" smtClean="0"/>
              <a:t>PDF</a:t>
            </a:r>
            <a:r>
              <a:rPr lang="ja-JP" altLang="en-US" dirty="0" smtClean="0"/>
              <a:t>ファイルを開いて、左下でサイズの確認をしてください。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473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41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G0321</dc:creator>
  <cp:lastModifiedBy>netdepop_op</cp:lastModifiedBy>
  <cp:revision>11</cp:revision>
  <dcterms:created xsi:type="dcterms:W3CDTF">2011-04-13T05:25:09Z</dcterms:created>
  <dcterms:modified xsi:type="dcterms:W3CDTF">2020-01-16T04:19:07Z</dcterms:modified>
</cp:coreProperties>
</file>